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2" r:id="rId2"/>
    <p:sldId id="315" r:id="rId3"/>
    <p:sldId id="314" r:id="rId4"/>
    <p:sldId id="313" r:id="rId5"/>
    <p:sldId id="317" r:id="rId6"/>
    <p:sldId id="318" r:id="rId7"/>
    <p:sldId id="319" r:id="rId8"/>
    <p:sldId id="320" r:id="rId9"/>
    <p:sldId id="321" r:id="rId10"/>
    <p:sldId id="326" r:id="rId11"/>
    <p:sldId id="324" r:id="rId12"/>
    <p:sldId id="323" r:id="rId13"/>
    <p:sldId id="325" r:id="rId14"/>
    <p:sldId id="305" r:id="rId15"/>
    <p:sldId id="309" r:id="rId16"/>
    <p:sldId id="327" r:id="rId17"/>
    <p:sldId id="328" r:id="rId18"/>
  </p:sldIdLst>
  <p:sldSz cx="9144000" cy="6858000" type="screen4x3"/>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714" y="-90"/>
      </p:cViewPr>
      <p:guideLst>
        <p:guide orient="horz" pos="2160"/>
        <p:guide pos="2880"/>
      </p:guideLst>
    </p:cSldViewPr>
  </p:slideViewPr>
  <p:outlineViewPr>
    <p:cViewPr>
      <p:scale>
        <a:sx n="33" d="100"/>
        <a:sy n="33" d="100"/>
      </p:scale>
      <p:origin x="36" y="29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AAB43-8986-4D85-81CD-77E18B066F79}" type="doc">
      <dgm:prSet loTypeId="urn:microsoft.com/office/officeart/2008/layout/AlternatingPictureCircles" loCatId="picture" qsTypeId="urn:microsoft.com/office/officeart/2005/8/quickstyle/simple3" qsCatId="simple" csTypeId="urn:microsoft.com/office/officeart/2005/8/colors/accent2_2" csCatId="accent2" phldr="1"/>
      <dgm:spPr/>
    </dgm:pt>
    <dgm:pt modelId="{934BE9C6-F928-4AEB-94A1-CB2BB1B37656}">
      <dgm:prSet phldrT="[Text]"/>
      <dgm:spPr/>
      <dgm:t>
        <a:bodyPr/>
        <a:lstStyle/>
        <a:p>
          <a:r>
            <a:rPr lang="mn-MN" dirty="0" smtClean="0">
              <a:latin typeface="Arail "/>
            </a:rPr>
            <a:t>Жендэрийн тэгш байдлыг хангах нь </a:t>
          </a:r>
          <a:endParaRPr lang="en-US" dirty="0"/>
        </a:p>
      </dgm:t>
    </dgm:pt>
    <dgm:pt modelId="{C65720A9-04EA-45B1-B13C-D2E72B4D0F20}" type="parTrans" cxnId="{77AB9FAF-37CD-4578-9277-B157ECDB31AC}">
      <dgm:prSet/>
      <dgm:spPr/>
      <dgm:t>
        <a:bodyPr/>
        <a:lstStyle/>
        <a:p>
          <a:endParaRPr lang="en-US"/>
        </a:p>
      </dgm:t>
    </dgm:pt>
    <dgm:pt modelId="{09D981A8-626D-4479-AF52-1D1351D5479A}" type="sibTrans" cxnId="{77AB9FAF-37CD-4578-9277-B157ECDB31AC}">
      <dgm:prSet/>
      <dgm:spPr/>
      <dgm:t>
        <a:bodyPr/>
        <a:lstStyle/>
        <a:p>
          <a:endParaRPr lang="en-US"/>
        </a:p>
      </dgm:t>
    </dgm:pt>
    <dgm:pt modelId="{A31A13C6-68BA-49D4-B87B-46B6EBE542BF}" type="pres">
      <dgm:prSet presAssocID="{B19AAB43-8986-4D85-81CD-77E18B066F79}" presName="Name0" presStyleCnt="0">
        <dgm:presLayoutVars>
          <dgm:chMax/>
          <dgm:chPref/>
          <dgm:dir/>
        </dgm:presLayoutVars>
      </dgm:prSet>
      <dgm:spPr/>
    </dgm:pt>
    <dgm:pt modelId="{7C174480-37AC-4097-87B5-81BDB123C07A}" type="pres">
      <dgm:prSet presAssocID="{934BE9C6-F928-4AEB-94A1-CB2BB1B37656}" presName="composite" presStyleCnt="0"/>
      <dgm:spPr/>
    </dgm:pt>
    <dgm:pt modelId="{52286E53-A4A8-4516-93B0-F5B2210F8323}" type="pres">
      <dgm:prSet presAssocID="{934BE9C6-F928-4AEB-94A1-CB2BB1B37656}" presName="Accent" presStyleLbl="alignNode1" presStyleIdx="0" presStyleCnt="1">
        <dgm:presLayoutVars>
          <dgm:chMax val="0"/>
          <dgm:chPref val="0"/>
        </dgm:presLayoutVars>
      </dgm:prSet>
      <dgm:spPr/>
    </dgm:pt>
    <dgm:pt modelId="{FBB07A5B-2C31-483E-A9BB-15473164C4C2}" type="pres">
      <dgm:prSet presAssocID="{934BE9C6-F928-4AEB-94A1-CB2BB1B37656}" presName="Image" presStyleLbl="bgImgPlace1" presStyleIdx="0" presStyleCnt="1">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C:\Users\Bayantumen\Downloads\жендэр сургалт\gender-equality.jpg"/>
        </a:ext>
      </dgm:extLst>
    </dgm:pt>
    <dgm:pt modelId="{502A28A9-7FBB-4F65-B520-408FC03E121D}" type="pres">
      <dgm:prSet presAssocID="{934BE9C6-F928-4AEB-94A1-CB2BB1B37656}" presName="Parent" presStyleLbl="fgAccFollowNode1" presStyleIdx="0" presStyleCnt="1">
        <dgm:presLayoutVars>
          <dgm:chMax val="0"/>
          <dgm:chPref val="0"/>
          <dgm:bulletEnabled val="1"/>
        </dgm:presLayoutVars>
      </dgm:prSet>
      <dgm:spPr/>
      <dgm:t>
        <a:bodyPr/>
        <a:lstStyle/>
        <a:p>
          <a:endParaRPr lang="en-US"/>
        </a:p>
      </dgm:t>
    </dgm:pt>
    <dgm:pt modelId="{1904BF5B-9D26-4372-BC94-A459132F494C}" type="pres">
      <dgm:prSet presAssocID="{934BE9C6-F928-4AEB-94A1-CB2BB1B37656}" presName="Space" presStyleCnt="0">
        <dgm:presLayoutVars>
          <dgm:chMax val="0"/>
          <dgm:chPref val="0"/>
        </dgm:presLayoutVars>
      </dgm:prSet>
      <dgm:spPr/>
    </dgm:pt>
  </dgm:ptLst>
  <dgm:cxnLst>
    <dgm:cxn modelId="{80F0131E-5FD9-4B22-BF18-4390EBFFCA52}" type="presOf" srcId="{B19AAB43-8986-4D85-81CD-77E18B066F79}" destId="{A31A13C6-68BA-49D4-B87B-46B6EBE542BF}" srcOrd="0" destOrd="0" presId="urn:microsoft.com/office/officeart/2008/layout/AlternatingPictureCircles"/>
    <dgm:cxn modelId="{77AB9FAF-37CD-4578-9277-B157ECDB31AC}" srcId="{B19AAB43-8986-4D85-81CD-77E18B066F79}" destId="{934BE9C6-F928-4AEB-94A1-CB2BB1B37656}" srcOrd="0" destOrd="0" parTransId="{C65720A9-04EA-45B1-B13C-D2E72B4D0F20}" sibTransId="{09D981A8-626D-4479-AF52-1D1351D5479A}"/>
    <dgm:cxn modelId="{C3466093-D29B-4576-81B9-A4CE7B24F56A}" type="presOf" srcId="{934BE9C6-F928-4AEB-94A1-CB2BB1B37656}" destId="{502A28A9-7FBB-4F65-B520-408FC03E121D}" srcOrd="0" destOrd="0" presId="urn:microsoft.com/office/officeart/2008/layout/AlternatingPictureCircles"/>
    <dgm:cxn modelId="{648E459E-DFBD-4348-A45F-A9EB428B21FC}" type="presParOf" srcId="{A31A13C6-68BA-49D4-B87B-46B6EBE542BF}" destId="{7C174480-37AC-4097-87B5-81BDB123C07A}" srcOrd="0" destOrd="0" presId="urn:microsoft.com/office/officeart/2008/layout/AlternatingPictureCircles"/>
    <dgm:cxn modelId="{2921032D-06B4-46C4-A21E-AD55C2729977}" type="presParOf" srcId="{7C174480-37AC-4097-87B5-81BDB123C07A}" destId="{52286E53-A4A8-4516-93B0-F5B2210F8323}" srcOrd="0" destOrd="0" presId="urn:microsoft.com/office/officeart/2008/layout/AlternatingPictureCircles"/>
    <dgm:cxn modelId="{2F264052-DA64-40FE-AD87-2F31BB674B45}" type="presParOf" srcId="{7C174480-37AC-4097-87B5-81BDB123C07A}" destId="{FBB07A5B-2C31-483E-A9BB-15473164C4C2}" srcOrd="1" destOrd="0" presId="urn:microsoft.com/office/officeart/2008/layout/AlternatingPictureCircles"/>
    <dgm:cxn modelId="{860E1242-761E-43B4-B005-76933FCD493C}" type="presParOf" srcId="{7C174480-37AC-4097-87B5-81BDB123C07A}" destId="{502A28A9-7FBB-4F65-B520-408FC03E121D}" srcOrd="2" destOrd="0" presId="urn:microsoft.com/office/officeart/2008/layout/AlternatingPictureCircles"/>
    <dgm:cxn modelId="{BD2FC7AB-493E-4266-821D-31BE8F6ECF0E}" type="presParOf" srcId="{7C174480-37AC-4097-87B5-81BDB123C07A}" destId="{1904BF5B-9D26-4372-BC94-A459132F494C}"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E77FC-A5B9-435B-8DFF-CC1209346CE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FC64491-F340-4F74-A0AB-F59E925CC5A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mn-MN" sz="1600" dirty="0" smtClean="0">
              <a:solidFill>
                <a:schemeClr val="tx1"/>
              </a:solidFill>
              <a:latin typeface="Arail "/>
            </a:rPr>
            <a:t>Жендэр нь хүмүүсийн хүлээсэн үүрэг, хариуцлага, тулгарч буй саад бэрхшээл, хүртэж буй боломж, бололцоог нь дүгнэн шинжлэх, нийгэм- эдийн засаг, улс төрийн шинжтэй хувьсах хэмжигдэхүүн юм.</a:t>
          </a:r>
          <a:endParaRPr lang="en-US" sz="1600" dirty="0">
            <a:solidFill>
              <a:schemeClr val="tx1"/>
            </a:solidFill>
            <a:latin typeface="Arail "/>
          </a:endParaRPr>
        </a:p>
      </dgm:t>
    </dgm:pt>
    <dgm:pt modelId="{664A4016-3349-48D4-986F-A977030DBC7F}" type="parTrans" cxnId="{38ED0074-0B2C-4C6A-A8E8-155B036F7FA0}">
      <dgm:prSet/>
      <dgm:spPr/>
      <dgm:t>
        <a:bodyPr/>
        <a:lstStyle/>
        <a:p>
          <a:endParaRPr lang="en-US"/>
        </a:p>
      </dgm:t>
    </dgm:pt>
    <dgm:pt modelId="{FD226FF0-0B98-48B5-A1A3-CF432E4F93B0}" type="sibTrans" cxnId="{38ED0074-0B2C-4C6A-A8E8-155B036F7FA0}">
      <dgm:prSet>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9A8F0BE-1314-4888-A228-8F9D77838EF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mn-MN" sz="1600" dirty="0" smtClean="0">
              <a:solidFill>
                <a:schemeClr val="tx1"/>
              </a:solidFill>
              <a:latin typeface="Arail "/>
            </a:rPr>
            <a:t>Нийгмийн анги давхраа, нас, арьс өнгө, яс үндэс, шашин шүтлэг, газарзүй, эдийн засаг, улс төр, соёлын орчин зэрэг олон үзүүлэлттэй харилцан хамааралтай байдаг</a:t>
          </a:r>
          <a:endParaRPr lang="en-US" sz="1600" dirty="0">
            <a:solidFill>
              <a:schemeClr val="tx1"/>
            </a:solidFill>
            <a:latin typeface="Arail "/>
          </a:endParaRPr>
        </a:p>
      </dgm:t>
    </dgm:pt>
    <dgm:pt modelId="{D208BA10-35C5-4A99-9ABC-4274F639D717}" type="parTrans" cxnId="{F5E405BD-5D99-4A47-BF2B-9EDF83B2678B}">
      <dgm:prSet/>
      <dgm:spPr/>
      <dgm:t>
        <a:bodyPr/>
        <a:lstStyle/>
        <a:p>
          <a:endParaRPr lang="en-US"/>
        </a:p>
      </dgm:t>
    </dgm:pt>
    <dgm:pt modelId="{7F3D62D3-4606-46B7-ABDE-BAA5C486114D}" type="sibTrans" cxnId="{F5E405BD-5D99-4A47-BF2B-9EDF83B2678B}">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A5CCFA62-9237-457B-8214-1E0FC802D182}" type="pres">
      <dgm:prSet presAssocID="{560E77FC-A5B9-435B-8DFF-CC1209346CE2}" presName="composite" presStyleCnt="0">
        <dgm:presLayoutVars>
          <dgm:chMax val="3"/>
          <dgm:animLvl val="lvl"/>
          <dgm:resizeHandles val="exact"/>
        </dgm:presLayoutVars>
      </dgm:prSet>
      <dgm:spPr/>
    </dgm:pt>
    <dgm:pt modelId="{4C81810C-A9A0-4BD8-96EF-EE5ED9B2A514}" type="pres">
      <dgm:prSet presAssocID="{6FC64491-F340-4F74-A0AB-F59E925CC5A3}" presName="gear1" presStyleLbl="node1" presStyleIdx="0" presStyleCnt="2" custScaleX="132961" custScaleY="120132" custLinFactNeighborX="19870" custLinFactNeighborY="18425">
        <dgm:presLayoutVars>
          <dgm:chMax val="1"/>
          <dgm:bulletEnabled val="1"/>
        </dgm:presLayoutVars>
      </dgm:prSet>
      <dgm:spPr/>
      <dgm:t>
        <a:bodyPr/>
        <a:lstStyle/>
        <a:p>
          <a:endParaRPr lang="en-US"/>
        </a:p>
      </dgm:t>
    </dgm:pt>
    <dgm:pt modelId="{80DAB669-EF71-4A8A-9CDE-0F352C10F4A7}" type="pres">
      <dgm:prSet presAssocID="{6FC64491-F340-4F74-A0AB-F59E925CC5A3}" presName="gear1srcNode" presStyleLbl="node1" presStyleIdx="0" presStyleCnt="2"/>
      <dgm:spPr/>
    </dgm:pt>
    <dgm:pt modelId="{88F8777B-7CAA-43C5-8BBF-53B4A3250745}" type="pres">
      <dgm:prSet presAssocID="{6FC64491-F340-4F74-A0AB-F59E925CC5A3}" presName="gear1dstNode" presStyleLbl="node1" presStyleIdx="0" presStyleCnt="2"/>
      <dgm:spPr/>
    </dgm:pt>
    <dgm:pt modelId="{081541B1-2844-471F-8776-F2A39893570E}" type="pres">
      <dgm:prSet presAssocID="{89A8F0BE-1314-4888-A228-8F9D77838EF7}" presName="gear2" presStyleLbl="node1" presStyleIdx="1" presStyleCnt="2" custScaleX="190812" custScaleY="154756" custLinFactNeighborX="-14126" custLinFactNeighborY="-5356">
        <dgm:presLayoutVars>
          <dgm:chMax val="1"/>
          <dgm:bulletEnabled val="1"/>
        </dgm:presLayoutVars>
      </dgm:prSet>
      <dgm:spPr/>
    </dgm:pt>
    <dgm:pt modelId="{C7A6C13B-33C4-442A-95BA-0A79F508750B}" type="pres">
      <dgm:prSet presAssocID="{89A8F0BE-1314-4888-A228-8F9D77838EF7}" presName="gear2srcNode" presStyleLbl="node1" presStyleIdx="1" presStyleCnt="2"/>
      <dgm:spPr/>
    </dgm:pt>
    <dgm:pt modelId="{E5E5A868-DBE8-4E23-BF13-9ED9C42AAF63}" type="pres">
      <dgm:prSet presAssocID="{89A8F0BE-1314-4888-A228-8F9D77838EF7}" presName="gear2dstNode" presStyleLbl="node1" presStyleIdx="1" presStyleCnt="2"/>
      <dgm:spPr/>
    </dgm:pt>
    <dgm:pt modelId="{CE28C555-D0E2-440C-9AAA-157DBA390B90}" type="pres">
      <dgm:prSet presAssocID="{FD226FF0-0B98-48B5-A1A3-CF432E4F93B0}" presName="connector1" presStyleLbl="sibTrans2D1" presStyleIdx="0" presStyleCnt="2" custScaleX="123184" custScaleY="129036" custLinFactNeighborX="6720" custLinFactNeighborY="15919"/>
      <dgm:spPr/>
    </dgm:pt>
    <dgm:pt modelId="{72211B60-33C3-41E5-9507-1DF04E4EC00E}" type="pres">
      <dgm:prSet presAssocID="{7F3D62D3-4606-46B7-ABDE-BAA5C486114D}" presName="connector2" presStyleLbl="sibTrans2D1" presStyleIdx="1" presStyleCnt="2" custScaleX="127288" custLinFactNeighborX="-26262" custLinFactNeighborY="-15868"/>
      <dgm:spPr/>
    </dgm:pt>
  </dgm:ptLst>
  <dgm:cxnLst>
    <dgm:cxn modelId="{541338C5-8F1E-4A3A-A9FC-207DA0A32DEF}" type="presOf" srcId="{6FC64491-F340-4F74-A0AB-F59E925CC5A3}" destId="{4C81810C-A9A0-4BD8-96EF-EE5ED9B2A514}" srcOrd="0" destOrd="0" presId="urn:microsoft.com/office/officeart/2005/8/layout/gear1"/>
    <dgm:cxn modelId="{E7EE4949-B589-4D47-9AD4-6C7475F49FA7}" type="presOf" srcId="{560E77FC-A5B9-435B-8DFF-CC1209346CE2}" destId="{A5CCFA62-9237-457B-8214-1E0FC802D182}" srcOrd="0" destOrd="0" presId="urn:microsoft.com/office/officeart/2005/8/layout/gear1"/>
    <dgm:cxn modelId="{F5E405BD-5D99-4A47-BF2B-9EDF83B2678B}" srcId="{560E77FC-A5B9-435B-8DFF-CC1209346CE2}" destId="{89A8F0BE-1314-4888-A228-8F9D77838EF7}" srcOrd="1" destOrd="0" parTransId="{D208BA10-35C5-4A99-9ABC-4274F639D717}" sibTransId="{7F3D62D3-4606-46B7-ABDE-BAA5C486114D}"/>
    <dgm:cxn modelId="{14AD4075-99CE-4877-8B5A-E6B46059A345}" type="presOf" srcId="{6FC64491-F340-4F74-A0AB-F59E925CC5A3}" destId="{88F8777B-7CAA-43C5-8BBF-53B4A3250745}" srcOrd="2" destOrd="0" presId="urn:microsoft.com/office/officeart/2005/8/layout/gear1"/>
    <dgm:cxn modelId="{54EEC56D-277B-48BA-AEAE-ED5096B1C6D1}" type="presOf" srcId="{6FC64491-F340-4F74-A0AB-F59E925CC5A3}" destId="{80DAB669-EF71-4A8A-9CDE-0F352C10F4A7}" srcOrd="1" destOrd="0" presId="urn:microsoft.com/office/officeart/2005/8/layout/gear1"/>
    <dgm:cxn modelId="{EA27FF16-A794-4944-8C70-8A0C6B5DA0BB}" type="presOf" srcId="{FD226FF0-0B98-48B5-A1A3-CF432E4F93B0}" destId="{CE28C555-D0E2-440C-9AAA-157DBA390B90}" srcOrd="0" destOrd="0" presId="urn:microsoft.com/office/officeart/2005/8/layout/gear1"/>
    <dgm:cxn modelId="{D16DD82B-9EE1-4FDD-A0E0-E5F358A3694F}" type="presOf" srcId="{89A8F0BE-1314-4888-A228-8F9D77838EF7}" destId="{E5E5A868-DBE8-4E23-BF13-9ED9C42AAF63}" srcOrd="2" destOrd="0" presId="urn:microsoft.com/office/officeart/2005/8/layout/gear1"/>
    <dgm:cxn modelId="{1DB2AA37-2DC1-4C7C-891C-8D337DE62257}" type="presOf" srcId="{7F3D62D3-4606-46B7-ABDE-BAA5C486114D}" destId="{72211B60-33C3-41E5-9507-1DF04E4EC00E}" srcOrd="0" destOrd="0" presId="urn:microsoft.com/office/officeart/2005/8/layout/gear1"/>
    <dgm:cxn modelId="{4E746E12-62B1-454D-9207-CFF2E077AEA6}" type="presOf" srcId="{89A8F0BE-1314-4888-A228-8F9D77838EF7}" destId="{081541B1-2844-471F-8776-F2A39893570E}" srcOrd="0" destOrd="0" presId="urn:microsoft.com/office/officeart/2005/8/layout/gear1"/>
    <dgm:cxn modelId="{38ED0074-0B2C-4C6A-A8E8-155B036F7FA0}" srcId="{560E77FC-A5B9-435B-8DFF-CC1209346CE2}" destId="{6FC64491-F340-4F74-A0AB-F59E925CC5A3}" srcOrd="0" destOrd="0" parTransId="{664A4016-3349-48D4-986F-A977030DBC7F}" sibTransId="{FD226FF0-0B98-48B5-A1A3-CF432E4F93B0}"/>
    <dgm:cxn modelId="{E65FAF44-F041-4301-BD2B-AAD1CEA65BDC}" type="presOf" srcId="{89A8F0BE-1314-4888-A228-8F9D77838EF7}" destId="{C7A6C13B-33C4-442A-95BA-0A79F508750B}" srcOrd="1" destOrd="0" presId="urn:microsoft.com/office/officeart/2005/8/layout/gear1"/>
    <dgm:cxn modelId="{111949D0-BC9C-4E1B-9EB3-960A20DE5628}" type="presParOf" srcId="{A5CCFA62-9237-457B-8214-1E0FC802D182}" destId="{4C81810C-A9A0-4BD8-96EF-EE5ED9B2A514}" srcOrd="0" destOrd="0" presId="urn:microsoft.com/office/officeart/2005/8/layout/gear1"/>
    <dgm:cxn modelId="{38D49666-D42C-4F33-849B-28E20642E05C}" type="presParOf" srcId="{A5CCFA62-9237-457B-8214-1E0FC802D182}" destId="{80DAB669-EF71-4A8A-9CDE-0F352C10F4A7}" srcOrd="1" destOrd="0" presId="urn:microsoft.com/office/officeart/2005/8/layout/gear1"/>
    <dgm:cxn modelId="{3B41F00E-EBAC-42B1-8659-5F49ACB0B569}" type="presParOf" srcId="{A5CCFA62-9237-457B-8214-1E0FC802D182}" destId="{88F8777B-7CAA-43C5-8BBF-53B4A3250745}" srcOrd="2" destOrd="0" presId="urn:microsoft.com/office/officeart/2005/8/layout/gear1"/>
    <dgm:cxn modelId="{A726371F-53A0-42BD-BEB6-2A60F14B30D1}" type="presParOf" srcId="{A5CCFA62-9237-457B-8214-1E0FC802D182}" destId="{081541B1-2844-471F-8776-F2A39893570E}" srcOrd="3" destOrd="0" presId="urn:microsoft.com/office/officeart/2005/8/layout/gear1"/>
    <dgm:cxn modelId="{1D229321-F3A4-4E4E-BBDD-23309E541862}" type="presParOf" srcId="{A5CCFA62-9237-457B-8214-1E0FC802D182}" destId="{C7A6C13B-33C4-442A-95BA-0A79F508750B}" srcOrd="4" destOrd="0" presId="urn:microsoft.com/office/officeart/2005/8/layout/gear1"/>
    <dgm:cxn modelId="{723595CB-4F5D-4BD6-930B-6AC506194837}" type="presParOf" srcId="{A5CCFA62-9237-457B-8214-1E0FC802D182}" destId="{E5E5A868-DBE8-4E23-BF13-9ED9C42AAF63}" srcOrd="5" destOrd="0" presId="urn:microsoft.com/office/officeart/2005/8/layout/gear1"/>
    <dgm:cxn modelId="{105B4CB1-A55B-4DE7-B815-07A4C54CF968}" type="presParOf" srcId="{A5CCFA62-9237-457B-8214-1E0FC802D182}" destId="{CE28C555-D0E2-440C-9AAA-157DBA390B90}" srcOrd="6" destOrd="0" presId="urn:microsoft.com/office/officeart/2005/8/layout/gear1"/>
    <dgm:cxn modelId="{FF653313-7D0B-49AA-B661-AD89C91A1870}" type="presParOf" srcId="{A5CCFA62-9237-457B-8214-1E0FC802D182}" destId="{72211B60-33C3-41E5-9507-1DF04E4EC00E}"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0767E8-1FE0-424E-ADD2-471BF17EF4CC}"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US"/>
        </a:p>
      </dgm:t>
    </dgm:pt>
    <dgm:pt modelId="{C6BCB494-90AD-44C9-9814-5E5E8454BD08}">
      <dgm:prSet phldrT="[Text]"/>
      <dgm:spPr/>
      <dgm:t>
        <a:bodyPr/>
        <a:lstStyle/>
        <a:p>
          <a:r>
            <a:rPr lang="mn-MN" dirty="0" smtClean="0"/>
            <a:t>ТӨР ЗАСГИЙН ҮҮРЭГ ХАРИУЦЛАГА</a:t>
          </a:r>
          <a:endParaRPr lang="en-US" dirty="0"/>
        </a:p>
      </dgm:t>
    </dgm:pt>
    <dgm:pt modelId="{03AFDD66-FDB5-4400-8ECA-C07E98FFB25B}" type="parTrans" cxnId="{ED774EFD-07AF-4323-AD69-26F23AA44BCF}">
      <dgm:prSet/>
      <dgm:spPr/>
      <dgm:t>
        <a:bodyPr/>
        <a:lstStyle/>
        <a:p>
          <a:endParaRPr lang="en-US"/>
        </a:p>
      </dgm:t>
    </dgm:pt>
    <dgm:pt modelId="{366D64C5-BD02-4866-99FE-DE93CE43F447}" type="sibTrans" cxnId="{ED774EFD-07AF-4323-AD69-26F23AA44BC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t>
        <a:bodyPr/>
        <a:lstStyle/>
        <a:p>
          <a:endParaRPr lang="en-US"/>
        </a:p>
      </dgm:t>
    </dgm:pt>
    <dgm:pt modelId="{D47302C5-5D5E-48B6-A866-D55F421F0D88}">
      <dgm:prSet phldrT="[Text]"/>
      <dgm:spPr/>
      <dgm:t>
        <a:bodyPr/>
        <a:lstStyle/>
        <a:p>
          <a:r>
            <a:rPr lang="mn-MN" dirty="0" smtClean="0"/>
            <a:t>ЯЛГАВАРЛАН ГАДУУРХАХГҮЙ БАЙХ</a:t>
          </a:r>
          <a:endParaRPr lang="en-US" dirty="0"/>
        </a:p>
      </dgm:t>
    </dgm:pt>
    <dgm:pt modelId="{E333CD50-DB66-4926-8213-6A08B71D72C9}" type="parTrans" cxnId="{A9C3774A-3729-494B-9F09-A98FFECE7F7C}">
      <dgm:prSet/>
      <dgm:spPr/>
      <dgm:t>
        <a:bodyPr/>
        <a:lstStyle/>
        <a:p>
          <a:endParaRPr lang="en-US"/>
        </a:p>
      </dgm:t>
    </dgm:pt>
    <dgm:pt modelId="{0ABA6522-C976-4451-9AE9-BFCA98406339}" type="sibTrans" cxnId="{A9C3774A-3729-494B-9F09-A98FFECE7F7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7B44BE31-6B53-4A55-99C4-184C6352DD0F}">
      <dgm:prSet phldrT="[Text]"/>
      <dgm:spPr/>
      <dgm:t>
        <a:bodyPr/>
        <a:lstStyle/>
        <a:p>
          <a:r>
            <a:rPr lang="mn-MN" dirty="0" smtClean="0"/>
            <a:t>ТЭГШ БАЙХ</a:t>
          </a:r>
          <a:endParaRPr lang="en-US" dirty="0"/>
        </a:p>
      </dgm:t>
    </dgm:pt>
    <dgm:pt modelId="{F820A653-B1F2-47A5-A6B5-B4F49730A300}" type="parTrans" cxnId="{E93B5214-325C-410F-AF1A-5DFC2AEA497A}">
      <dgm:prSet/>
      <dgm:spPr/>
      <dgm:t>
        <a:bodyPr/>
        <a:lstStyle/>
        <a:p>
          <a:endParaRPr lang="en-US"/>
        </a:p>
      </dgm:t>
    </dgm:pt>
    <dgm:pt modelId="{F0786B80-1478-48DC-ADCB-13345F1A5571}" type="sibTrans" cxnId="{E93B5214-325C-410F-AF1A-5DFC2AEA497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1508284B-280A-492C-9018-0B7896A7D278}" type="pres">
      <dgm:prSet presAssocID="{E90767E8-1FE0-424E-ADD2-471BF17EF4CC}" presName="Name0" presStyleCnt="0">
        <dgm:presLayoutVars>
          <dgm:chMax val="21"/>
          <dgm:chPref val="21"/>
        </dgm:presLayoutVars>
      </dgm:prSet>
      <dgm:spPr/>
    </dgm:pt>
    <dgm:pt modelId="{38549D50-D206-4891-A617-3A074161BD51}" type="pres">
      <dgm:prSet presAssocID="{C6BCB494-90AD-44C9-9814-5E5E8454BD08}" presName="text1" presStyleCnt="0"/>
      <dgm:spPr/>
    </dgm:pt>
    <dgm:pt modelId="{B06FA67D-69BA-4C68-B9E3-6FB7C05DA95A}" type="pres">
      <dgm:prSet presAssocID="{C6BCB494-90AD-44C9-9814-5E5E8454BD08}" presName="textRepeatNode" presStyleLbl="alignNode1" presStyleIdx="0" presStyleCnt="3">
        <dgm:presLayoutVars>
          <dgm:chMax val="0"/>
          <dgm:chPref val="0"/>
          <dgm:bulletEnabled val="1"/>
        </dgm:presLayoutVars>
      </dgm:prSet>
      <dgm:spPr/>
      <dgm:t>
        <a:bodyPr/>
        <a:lstStyle/>
        <a:p>
          <a:endParaRPr lang="en-US"/>
        </a:p>
      </dgm:t>
    </dgm:pt>
    <dgm:pt modelId="{6AEB351E-FCE2-497D-A1EF-A13BE1EE066E}" type="pres">
      <dgm:prSet presAssocID="{C6BCB494-90AD-44C9-9814-5E5E8454BD08}" presName="textaccent1" presStyleCnt="0"/>
      <dgm:spPr/>
    </dgm:pt>
    <dgm:pt modelId="{FC6FA167-8083-4DA7-AF7F-498D27970A53}" type="pres">
      <dgm:prSet presAssocID="{C6BCB494-90AD-44C9-9814-5E5E8454BD08}" presName="accentRepeatNode" presStyleLbl="solidAlignAcc1" presStyleIdx="0" presStyleCnt="6"/>
      <dgm:spPr/>
    </dgm:pt>
    <dgm:pt modelId="{49461615-B923-4B6E-ABA1-5F9F7BE743FC}" type="pres">
      <dgm:prSet presAssocID="{366D64C5-BD02-4866-99FE-DE93CE43F447}" presName="image1" presStyleCnt="0"/>
      <dgm:spPr/>
    </dgm:pt>
    <dgm:pt modelId="{30986199-1413-4B8F-966F-283BCE3A6EA4}" type="pres">
      <dgm:prSet presAssocID="{366D64C5-BD02-4866-99FE-DE93CE43F447}" presName="imageRepeatNode" presStyleLbl="alignAcc1" presStyleIdx="0" presStyleCnt="3"/>
      <dgm:spPr/>
    </dgm:pt>
    <dgm:pt modelId="{79262D6C-68DC-4C0C-9FD7-3585F955347F}" type="pres">
      <dgm:prSet presAssocID="{366D64C5-BD02-4866-99FE-DE93CE43F447}" presName="imageaccent1" presStyleCnt="0"/>
      <dgm:spPr/>
    </dgm:pt>
    <dgm:pt modelId="{6F3E441F-F377-477D-ABB9-1CB7F6AB0CE2}" type="pres">
      <dgm:prSet presAssocID="{366D64C5-BD02-4866-99FE-DE93CE43F447}" presName="accentRepeatNode" presStyleLbl="solidAlignAcc1" presStyleIdx="1" presStyleCnt="6"/>
      <dgm:spPr/>
    </dgm:pt>
    <dgm:pt modelId="{807FE133-1337-4476-B600-46F295E4AF81}" type="pres">
      <dgm:prSet presAssocID="{D47302C5-5D5E-48B6-A866-D55F421F0D88}" presName="text2" presStyleCnt="0"/>
      <dgm:spPr/>
    </dgm:pt>
    <dgm:pt modelId="{276CB1F3-56AB-4416-B32B-539BF96BD619}" type="pres">
      <dgm:prSet presAssocID="{D47302C5-5D5E-48B6-A866-D55F421F0D88}" presName="textRepeatNode" presStyleLbl="alignNode1" presStyleIdx="1" presStyleCnt="3">
        <dgm:presLayoutVars>
          <dgm:chMax val="0"/>
          <dgm:chPref val="0"/>
          <dgm:bulletEnabled val="1"/>
        </dgm:presLayoutVars>
      </dgm:prSet>
      <dgm:spPr/>
      <dgm:t>
        <a:bodyPr/>
        <a:lstStyle/>
        <a:p>
          <a:endParaRPr lang="en-US"/>
        </a:p>
      </dgm:t>
    </dgm:pt>
    <dgm:pt modelId="{AE65B43A-BCE9-43F7-B7BE-D1FECC0DC0E5}" type="pres">
      <dgm:prSet presAssocID="{D47302C5-5D5E-48B6-A866-D55F421F0D88}" presName="textaccent2" presStyleCnt="0"/>
      <dgm:spPr/>
    </dgm:pt>
    <dgm:pt modelId="{26CCA563-266A-44F6-B023-C2BA5B1DE6DC}" type="pres">
      <dgm:prSet presAssocID="{D47302C5-5D5E-48B6-A866-D55F421F0D88}" presName="accentRepeatNode" presStyleLbl="solidAlignAcc1" presStyleIdx="2" presStyleCnt="6"/>
      <dgm:spPr/>
    </dgm:pt>
    <dgm:pt modelId="{C75399E8-C6FF-4B05-984C-E8D0E8DFBB9F}" type="pres">
      <dgm:prSet presAssocID="{0ABA6522-C976-4451-9AE9-BFCA98406339}" presName="image2" presStyleCnt="0"/>
      <dgm:spPr/>
    </dgm:pt>
    <dgm:pt modelId="{080735D0-974E-4A53-BAF8-0B3AAF1D8CFE}" type="pres">
      <dgm:prSet presAssocID="{0ABA6522-C976-4451-9AE9-BFCA98406339}" presName="imageRepeatNode" presStyleLbl="alignAcc1" presStyleIdx="1" presStyleCnt="3"/>
      <dgm:spPr/>
    </dgm:pt>
    <dgm:pt modelId="{0BA235F0-4812-494A-9719-4EF7A1CF921A}" type="pres">
      <dgm:prSet presAssocID="{0ABA6522-C976-4451-9AE9-BFCA98406339}" presName="imageaccent2" presStyleCnt="0"/>
      <dgm:spPr/>
    </dgm:pt>
    <dgm:pt modelId="{1FCB8A28-5CDC-458C-9BB6-4DFF776CE5A3}" type="pres">
      <dgm:prSet presAssocID="{0ABA6522-C976-4451-9AE9-BFCA98406339}" presName="accentRepeatNode" presStyleLbl="solidAlignAcc1" presStyleIdx="3" presStyleCnt="6"/>
      <dgm:spPr/>
    </dgm:pt>
    <dgm:pt modelId="{8371C32F-EABE-4DE5-8763-38FC589F437E}" type="pres">
      <dgm:prSet presAssocID="{7B44BE31-6B53-4A55-99C4-184C6352DD0F}" presName="text3" presStyleCnt="0"/>
      <dgm:spPr/>
    </dgm:pt>
    <dgm:pt modelId="{11FDC75A-E7AD-4F9B-8EEC-ECCFE34A29DB}" type="pres">
      <dgm:prSet presAssocID="{7B44BE31-6B53-4A55-99C4-184C6352DD0F}" presName="textRepeatNode" presStyleLbl="alignNode1" presStyleIdx="2" presStyleCnt="3">
        <dgm:presLayoutVars>
          <dgm:chMax val="0"/>
          <dgm:chPref val="0"/>
          <dgm:bulletEnabled val="1"/>
        </dgm:presLayoutVars>
      </dgm:prSet>
      <dgm:spPr/>
      <dgm:t>
        <a:bodyPr/>
        <a:lstStyle/>
        <a:p>
          <a:endParaRPr lang="en-US"/>
        </a:p>
      </dgm:t>
    </dgm:pt>
    <dgm:pt modelId="{888BAFF1-CF8E-420D-95F2-CD8888F0E8C3}" type="pres">
      <dgm:prSet presAssocID="{7B44BE31-6B53-4A55-99C4-184C6352DD0F}" presName="textaccent3" presStyleCnt="0"/>
      <dgm:spPr/>
    </dgm:pt>
    <dgm:pt modelId="{C980D75F-4355-49D0-A220-642B4A145667}" type="pres">
      <dgm:prSet presAssocID="{7B44BE31-6B53-4A55-99C4-184C6352DD0F}" presName="accentRepeatNode" presStyleLbl="solidAlignAcc1" presStyleIdx="4" presStyleCnt="6"/>
      <dgm:spPr/>
    </dgm:pt>
    <dgm:pt modelId="{DF7EF238-7B3A-43F8-8521-6E43DDEEE111}" type="pres">
      <dgm:prSet presAssocID="{F0786B80-1478-48DC-ADCB-13345F1A5571}" presName="image3" presStyleCnt="0"/>
      <dgm:spPr/>
    </dgm:pt>
    <dgm:pt modelId="{919131A0-0680-4AD0-810A-3ADDA745C760}" type="pres">
      <dgm:prSet presAssocID="{F0786B80-1478-48DC-ADCB-13345F1A5571}" presName="imageRepeatNode" presStyleLbl="alignAcc1" presStyleIdx="2" presStyleCnt="3"/>
      <dgm:spPr/>
    </dgm:pt>
    <dgm:pt modelId="{B836A18B-00C1-4DC7-846C-395B5EB4BD35}" type="pres">
      <dgm:prSet presAssocID="{F0786B80-1478-48DC-ADCB-13345F1A5571}" presName="imageaccent3" presStyleCnt="0"/>
      <dgm:spPr/>
    </dgm:pt>
    <dgm:pt modelId="{AA41E142-1E91-4954-AEDD-FDA38B1CD983}" type="pres">
      <dgm:prSet presAssocID="{F0786B80-1478-48DC-ADCB-13345F1A5571}" presName="accentRepeatNode" presStyleLbl="solidAlignAcc1" presStyleIdx="5" presStyleCnt="6"/>
      <dgm:spPr/>
    </dgm:pt>
  </dgm:ptLst>
  <dgm:cxnLst>
    <dgm:cxn modelId="{104CFA47-D7FB-4D16-8AF1-EC8C362FE52A}" type="presOf" srcId="{7B44BE31-6B53-4A55-99C4-184C6352DD0F}" destId="{11FDC75A-E7AD-4F9B-8EEC-ECCFE34A29DB}" srcOrd="0" destOrd="0" presId="urn:microsoft.com/office/officeart/2008/layout/HexagonCluster"/>
    <dgm:cxn modelId="{C0E4B688-8F72-4E75-A67E-D1D6771BE8EA}" type="presOf" srcId="{366D64C5-BD02-4866-99FE-DE93CE43F447}" destId="{30986199-1413-4B8F-966F-283BCE3A6EA4}" srcOrd="0" destOrd="0" presId="urn:microsoft.com/office/officeart/2008/layout/HexagonCluster"/>
    <dgm:cxn modelId="{ED774EFD-07AF-4323-AD69-26F23AA44BCF}" srcId="{E90767E8-1FE0-424E-ADD2-471BF17EF4CC}" destId="{C6BCB494-90AD-44C9-9814-5E5E8454BD08}" srcOrd="0" destOrd="0" parTransId="{03AFDD66-FDB5-4400-8ECA-C07E98FFB25B}" sibTransId="{366D64C5-BD02-4866-99FE-DE93CE43F447}"/>
    <dgm:cxn modelId="{9E6C0C8D-2FED-40D4-B020-F0D808A30D5F}" type="presOf" srcId="{E90767E8-1FE0-424E-ADD2-471BF17EF4CC}" destId="{1508284B-280A-492C-9018-0B7896A7D278}" srcOrd="0" destOrd="0" presId="urn:microsoft.com/office/officeart/2008/layout/HexagonCluster"/>
    <dgm:cxn modelId="{A6C01D21-3AB0-42B9-A58F-D4FB4D694B95}" type="presOf" srcId="{F0786B80-1478-48DC-ADCB-13345F1A5571}" destId="{919131A0-0680-4AD0-810A-3ADDA745C760}" srcOrd="0" destOrd="0" presId="urn:microsoft.com/office/officeart/2008/layout/HexagonCluster"/>
    <dgm:cxn modelId="{38E8D189-B239-4067-8749-FC2162F781DA}" type="presOf" srcId="{D47302C5-5D5E-48B6-A866-D55F421F0D88}" destId="{276CB1F3-56AB-4416-B32B-539BF96BD619}" srcOrd="0" destOrd="0" presId="urn:microsoft.com/office/officeart/2008/layout/HexagonCluster"/>
    <dgm:cxn modelId="{156A78E7-24AD-4437-BABD-98A4459C5BA4}" type="presOf" srcId="{C6BCB494-90AD-44C9-9814-5E5E8454BD08}" destId="{B06FA67D-69BA-4C68-B9E3-6FB7C05DA95A}" srcOrd="0" destOrd="0" presId="urn:microsoft.com/office/officeart/2008/layout/HexagonCluster"/>
    <dgm:cxn modelId="{E93B5214-325C-410F-AF1A-5DFC2AEA497A}" srcId="{E90767E8-1FE0-424E-ADD2-471BF17EF4CC}" destId="{7B44BE31-6B53-4A55-99C4-184C6352DD0F}" srcOrd="2" destOrd="0" parTransId="{F820A653-B1F2-47A5-A6B5-B4F49730A300}" sibTransId="{F0786B80-1478-48DC-ADCB-13345F1A5571}"/>
    <dgm:cxn modelId="{A9C3774A-3729-494B-9F09-A98FFECE7F7C}" srcId="{E90767E8-1FE0-424E-ADD2-471BF17EF4CC}" destId="{D47302C5-5D5E-48B6-A866-D55F421F0D88}" srcOrd="1" destOrd="0" parTransId="{E333CD50-DB66-4926-8213-6A08B71D72C9}" sibTransId="{0ABA6522-C976-4451-9AE9-BFCA98406339}"/>
    <dgm:cxn modelId="{424E1CE3-906C-455E-818C-7DCF7ACA798A}" type="presOf" srcId="{0ABA6522-C976-4451-9AE9-BFCA98406339}" destId="{080735D0-974E-4A53-BAF8-0B3AAF1D8CFE}" srcOrd="0" destOrd="0" presId="urn:microsoft.com/office/officeart/2008/layout/HexagonCluster"/>
    <dgm:cxn modelId="{1FC78968-C513-4E9E-BFE0-37F27F02DB5F}" type="presParOf" srcId="{1508284B-280A-492C-9018-0B7896A7D278}" destId="{38549D50-D206-4891-A617-3A074161BD51}" srcOrd="0" destOrd="0" presId="urn:microsoft.com/office/officeart/2008/layout/HexagonCluster"/>
    <dgm:cxn modelId="{1652FD0B-2314-4137-A282-1DED7E80FEEF}" type="presParOf" srcId="{38549D50-D206-4891-A617-3A074161BD51}" destId="{B06FA67D-69BA-4C68-B9E3-6FB7C05DA95A}" srcOrd="0" destOrd="0" presId="urn:microsoft.com/office/officeart/2008/layout/HexagonCluster"/>
    <dgm:cxn modelId="{69AA23DD-5F5C-4A2F-B3DB-289BF352BA43}" type="presParOf" srcId="{1508284B-280A-492C-9018-0B7896A7D278}" destId="{6AEB351E-FCE2-497D-A1EF-A13BE1EE066E}" srcOrd="1" destOrd="0" presId="urn:microsoft.com/office/officeart/2008/layout/HexagonCluster"/>
    <dgm:cxn modelId="{261008B3-DB36-44BD-BD49-504D45633DDB}" type="presParOf" srcId="{6AEB351E-FCE2-497D-A1EF-A13BE1EE066E}" destId="{FC6FA167-8083-4DA7-AF7F-498D27970A53}" srcOrd="0" destOrd="0" presId="urn:microsoft.com/office/officeart/2008/layout/HexagonCluster"/>
    <dgm:cxn modelId="{A142B865-27C8-4CB4-B571-40A8E11A9494}" type="presParOf" srcId="{1508284B-280A-492C-9018-0B7896A7D278}" destId="{49461615-B923-4B6E-ABA1-5F9F7BE743FC}" srcOrd="2" destOrd="0" presId="urn:microsoft.com/office/officeart/2008/layout/HexagonCluster"/>
    <dgm:cxn modelId="{68F368BC-6192-420D-B6B3-0CD952AF3E61}" type="presParOf" srcId="{49461615-B923-4B6E-ABA1-5F9F7BE743FC}" destId="{30986199-1413-4B8F-966F-283BCE3A6EA4}" srcOrd="0" destOrd="0" presId="urn:microsoft.com/office/officeart/2008/layout/HexagonCluster"/>
    <dgm:cxn modelId="{38E5D616-B62E-4390-BEB0-3D39657A472E}" type="presParOf" srcId="{1508284B-280A-492C-9018-0B7896A7D278}" destId="{79262D6C-68DC-4C0C-9FD7-3585F955347F}" srcOrd="3" destOrd="0" presId="urn:microsoft.com/office/officeart/2008/layout/HexagonCluster"/>
    <dgm:cxn modelId="{BD421108-45E1-4A5F-8490-DC2EB6CBB49B}" type="presParOf" srcId="{79262D6C-68DC-4C0C-9FD7-3585F955347F}" destId="{6F3E441F-F377-477D-ABB9-1CB7F6AB0CE2}" srcOrd="0" destOrd="0" presId="urn:microsoft.com/office/officeart/2008/layout/HexagonCluster"/>
    <dgm:cxn modelId="{CD1263B5-FADC-48F2-A056-258D9748F1AB}" type="presParOf" srcId="{1508284B-280A-492C-9018-0B7896A7D278}" destId="{807FE133-1337-4476-B600-46F295E4AF81}" srcOrd="4" destOrd="0" presId="urn:microsoft.com/office/officeart/2008/layout/HexagonCluster"/>
    <dgm:cxn modelId="{D2ECCF19-E54A-4A18-A5B5-3DA1078D6D5B}" type="presParOf" srcId="{807FE133-1337-4476-B600-46F295E4AF81}" destId="{276CB1F3-56AB-4416-B32B-539BF96BD619}" srcOrd="0" destOrd="0" presId="urn:microsoft.com/office/officeart/2008/layout/HexagonCluster"/>
    <dgm:cxn modelId="{C4A1972D-6F6A-4FF1-BF1C-78E0F931817E}" type="presParOf" srcId="{1508284B-280A-492C-9018-0B7896A7D278}" destId="{AE65B43A-BCE9-43F7-B7BE-D1FECC0DC0E5}" srcOrd="5" destOrd="0" presId="urn:microsoft.com/office/officeart/2008/layout/HexagonCluster"/>
    <dgm:cxn modelId="{57C7F7CC-C20F-4DEE-B536-693D9E77BCAA}" type="presParOf" srcId="{AE65B43A-BCE9-43F7-B7BE-D1FECC0DC0E5}" destId="{26CCA563-266A-44F6-B023-C2BA5B1DE6DC}" srcOrd="0" destOrd="0" presId="urn:microsoft.com/office/officeart/2008/layout/HexagonCluster"/>
    <dgm:cxn modelId="{D330CC32-42A5-4961-8B6F-BA11E5C03D3D}" type="presParOf" srcId="{1508284B-280A-492C-9018-0B7896A7D278}" destId="{C75399E8-C6FF-4B05-984C-E8D0E8DFBB9F}" srcOrd="6" destOrd="0" presId="urn:microsoft.com/office/officeart/2008/layout/HexagonCluster"/>
    <dgm:cxn modelId="{74FABC10-C877-4A44-921B-E7FC94C93784}" type="presParOf" srcId="{C75399E8-C6FF-4B05-984C-E8D0E8DFBB9F}" destId="{080735D0-974E-4A53-BAF8-0B3AAF1D8CFE}" srcOrd="0" destOrd="0" presId="urn:microsoft.com/office/officeart/2008/layout/HexagonCluster"/>
    <dgm:cxn modelId="{E2D31A03-6927-404C-B47E-1901E4F1961E}" type="presParOf" srcId="{1508284B-280A-492C-9018-0B7896A7D278}" destId="{0BA235F0-4812-494A-9719-4EF7A1CF921A}" srcOrd="7" destOrd="0" presId="urn:microsoft.com/office/officeart/2008/layout/HexagonCluster"/>
    <dgm:cxn modelId="{A30A87F0-088E-42BF-863E-AE92056BE186}" type="presParOf" srcId="{0BA235F0-4812-494A-9719-4EF7A1CF921A}" destId="{1FCB8A28-5CDC-458C-9BB6-4DFF776CE5A3}" srcOrd="0" destOrd="0" presId="urn:microsoft.com/office/officeart/2008/layout/HexagonCluster"/>
    <dgm:cxn modelId="{473BA811-C252-4AC4-A3E2-AA0F69802D2D}" type="presParOf" srcId="{1508284B-280A-492C-9018-0B7896A7D278}" destId="{8371C32F-EABE-4DE5-8763-38FC589F437E}" srcOrd="8" destOrd="0" presId="urn:microsoft.com/office/officeart/2008/layout/HexagonCluster"/>
    <dgm:cxn modelId="{6407C6A1-0DE1-4ADB-940D-164FA73C5699}" type="presParOf" srcId="{8371C32F-EABE-4DE5-8763-38FC589F437E}" destId="{11FDC75A-E7AD-4F9B-8EEC-ECCFE34A29DB}" srcOrd="0" destOrd="0" presId="urn:microsoft.com/office/officeart/2008/layout/HexagonCluster"/>
    <dgm:cxn modelId="{43374CB3-74E0-4AC2-9781-F4C5FD3C5E79}" type="presParOf" srcId="{1508284B-280A-492C-9018-0B7896A7D278}" destId="{888BAFF1-CF8E-420D-95F2-CD8888F0E8C3}" srcOrd="9" destOrd="0" presId="urn:microsoft.com/office/officeart/2008/layout/HexagonCluster"/>
    <dgm:cxn modelId="{C28974EF-30BE-4F90-874A-48FC5C8B97C5}" type="presParOf" srcId="{888BAFF1-CF8E-420D-95F2-CD8888F0E8C3}" destId="{C980D75F-4355-49D0-A220-642B4A145667}" srcOrd="0" destOrd="0" presId="urn:microsoft.com/office/officeart/2008/layout/HexagonCluster"/>
    <dgm:cxn modelId="{D75180E7-3B12-424A-9B91-A4D4BB0580DB}" type="presParOf" srcId="{1508284B-280A-492C-9018-0B7896A7D278}" destId="{DF7EF238-7B3A-43F8-8521-6E43DDEEE111}" srcOrd="10" destOrd="0" presId="urn:microsoft.com/office/officeart/2008/layout/HexagonCluster"/>
    <dgm:cxn modelId="{8E10BBC9-4E90-4737-8D5F-F7A6AED908E0}" type="presParOf" srcId="{DF7EF238-7B3A-43F8-8521-6E43DDEEE111}" destId="{919131A0-0680-4AD0-810A-3ADDA745C760}" srcOrd="0" destOrd="0" presId="urn:microsoft.com/office/officeart/2008/layout/HexagonCluster"/>
    <dgm:cxn modelId="{131AB9D8-22C9-4F1C-89CD-AD5D5FF8BD21}" type="presParOf" srcId="{1508284B-280A-492C-9018-0B7896A7D278}" destId="{B836A18B-00C1-4DC7-846C-395B5EB4BD35}" srcOrd="11" destOrd="0" presId="urn:microsoft.com/office/officeart/2008/layout/HexagonCluster"/>
    <dgm:cxn modelId="{AE4DCCB2-F2E4-4288-B4D9-07950D402541}" type="presParOf" srcId="{B836A18B-00C1-4DC7-846C-395B5EB4BD35}" destId="{AA41E142-1E91-4954-AEDD-FDA38B1CD98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AF5D3-9FF9-436C-93B7-8C92E8B8F04C}"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3A1E36D0-F839-4132-8544-7FF3A861B8B3}">
      <dgm:prSet phldrT="[Text]"/>
      <dgm:spPr/>
      <dgm:t>
        <a:bodyPr/>
        <a:lstStyle/>
        <a:p>
          <a:r>
            <a:rPr lang="mn-MN" smtClean="0">
              <a:latin typeface="Arail "/>
            </a:rPr>
            <a:t>Жендэрийн ялгаа</a:t>
          </a:r>
          <a:endParaRPr lang="en-US" dirty="0">
            <a:latin typeface="Arail "/>
          </a:endParaRPr>
        </a:p>
      </dgm:t>
    </dgm:pt>
    <dgm:pt modelId="{9B9EA1D9-3983-470A-BD45-C1B4163329DC}" type="parTrans" cxnId="{CBF3E6AC-C030-4602-A4B8-060AC540BFCE}">
      <dgm:prSet/>
      <dgm:spPr/>
      <dgm:t>
        <a:bodyPr/>
        <a:lstStyle/>
        <a:p>
          <a:endParaRPr lang="en-US"/>
        </a:p>
      </dgm:t>
    </dgm:pt>
    <dgm:pt modelId="{A54540DF-E19D-49F0-A713-A7B94B2EBAF0}" type="sibTrans" cxnId="{CBF3E6AC-C030-4602-A4B8-060AC540BFCE}">
      <dgm:prSet/>
      <dgm:spPr/>
      <dgm:t>
        <a:bodyPr/>
        <a:lstStyle/>
        <a:p>
          <a:endParaRPr lang="en-US"/>
        </a:p>
      </dgm:t>
    </dgm:pt>
    <dgm:pt modelId="{776EFF91-66A4-4363-AD7D-4C88EA28AEDD}">
      <dgm:prSet phldrT="[Text]"/>
      <dgm:spPr/>
      <dgm:t>
        <a:bodyPr/>
        <a:lstStyle/>
        <a:p>
          <a:r>
            <a:rPr lang="mn-MN" smtClean="0">
              <a:latin typeface="Arail "/>
            </a:rPr>
            <a:t>Эрх мэдэл</a:t>
          </a:r>
          <a:endParaRPr lang="en-US" dirty="0">
            <a:latin typeface="Arail "/>
          </a:endParaRPr>
        </a:p>
      </dgm:t>
    </dgm:pt>
    <dgm:pt modelId="{18ACDD8B-CC7F-49C0-80F1-54DAE125CD57}" type="parTrans" cxnId="{81193C5F-003A-4593-8900-6F7172F4DFB1}">
      <dgm:prSet/>
      <dgm:spPr/>
      <dgm:t>
        <a:bodyPr/>
        <a:lstStyle/>
        <a:p>
          <a:endParaRPr lang="en-US"/>
        </a:p>
      </dgm:t>
    </dgm:pt>
    <dgm:pt modelId="{BBACF2D5-1AE2-45E2-8A81-31CA42D4AEA1}" type="sibTrans" cxnId="{81193C5F-003A-4593-8900-6F7172F4DFB1}">
      <dgm:prSet/>
      <dgm:spPr/>
      <dgm:t>
        <a:bodyPr/>
        <a:lstStyle/>
        <a:p>
          <a:endParaRPr lang="en-US"/>
        </a:p>
      </dgm:t>
    </dgm:pt>
    <dgm:pt modelId="{A27A2BA9-3295-4933-BC2B-B7F970A465E8}">
      <dgm:prSet phldrT="[Text]"/>
      <dgm:spPr/>
      <dgm:t>
        <a:bodyPr/>
        <a:lstStyle/>
        <a:p>
          <a:r>
            <a:rPr lang="mn-MN" smtClean="0">
              <a:latin typeface="Arail "/>
            </a:rPr>
            <a:t>Биеэ авч явах байдал</a:t>
          </a:r>
          <a:endParaRPr lang="en-US" dirty="0">
            <a:latin typeface="Arail "/>
          </a:endParaRPr>
        </a:p>
      </dgm:t>
    </dgm:pt>
    <dgm:pt modelId="{EF88D615-8515-4A58-8CE9-6DE63394C02E}" type="parTrans" cxnId="{B97F02F7-E5DF-46B8-A116-61771333E32A}">
      <dgm:prSet/>
      <dgm:spPr/>
      <dgm:t>
        <a:bodyPr/>
        <a:lstStyle/>
        <a:p>
          <a:endParaRPr lang="en-US"/>
        </a:p>
      </dgm:t>
    </dgm:pt>
    <dgm:pt modelId="{8E28C22A-F0EC-4CC8-AA82-0E5DC129A17D}" type="sibTrans" cxnId="{B97F02F7-E5DF-46B8-A116-61771333E32A}">
      <dgm:prSet/>
      <dgm:spPr/>
      <dgm:t>
        <a:bodyPr/>
        <a:lstStyle/>
        <a:p>
          <a:endParaRPr lang="en-US"/>
        </a:p>
      </dgm:t>
    </dgm:pt>
    <dgm:pt modelId="{AD677442-1DE6-4BF5-8BDD-A3FE3C283800}">
      <dgm:prSet phldrT="[Text]"/>
      <dgm:spPr/>
      <dgm:t>
        <a:bodyPr/>
        <a:lstStyle/>
        <a:p>
          <a:r>
            <a:rPr lang="mn-MN" dirty="0" smtClean="0">
              <a:latin typeface="Arail "/>
            </a:rPr>
            <a:t>Нөөц баялгаас хүртэж байгаа байдал</a:t>
          </a:r>
          <a:endParaRPr lang="en-US" dirty="0">
            <a:latin typeface="Arail "/>
          </a:endParaRPr>
        </a:p>
      </dgm:t>
    </dgm:pt>
    <dgm:pt modelId="{FACBB1D7-F626-48AC-8B86-37D7F2073F0D}" type="parTrans" cxnId="{7A8178E3-3385-422E-9FD9-5BEACD3CC3B8}">
      <dgm:prSet/>
      <dgm:spPr/>
      <dgm:t>
        <a:bodyPr/>
        <a:lstStyle/>
        <a:p>
          <a:endParaRPr lang="en-US"/>
        </a:p>
      </dgm:t>
    </dgm:pt>
    <dgm:pt modelId="{6521AC0B-BEE8-480F-BF88-3717162FB83F}" type="sibTrans" cxnId="{7A8178E3-3385-422E-9FD9-5BEACD3CC3B8}">
      <dgm:prSet/>
      <dgm:spPr/>
      <dgm:t>
        <a:bodyPr/>
        <a:lstStyle/>
        <a:p>
          <a:endParaRPr lang="en-US"/>
        </a:p>
      </dgm:t>
    </dgm:pt>
    <dgm:pt modelId="{E23C35E0-D7B0-4FA8-9823-D084F788124F}">
      <dgm:prSet phldrT="[Text]"/>
      <dgm:spPr/>
      <dgm:t>
        <a:bodyPr/>
        <a:lstStyle/>
        <a:p>
          <a:r>
            <a:rPr lang="mn-MN" smtClean="0">
              <a:latin typeface="Arail "/>
            </a:rPr>
            <a:t>Хариуцлага</a:t>
          </a:r>
          <a:endParaRPr lang="en-US" dirty="0">
            <a:latin typeface="Arail "/>
          </a:endParaRPr>
        </a:p>
      </dgm:t>
    </dgm:pt>
    <dgm:pt modelId="{B666609D-BD95-4F88-9698-E620FDB7D7FA}" type="parTrans" cxnId="{966A9A71-0338-4B5B-B89D-3F1AF992CC85}">
      <dgm:prSet/>
      <dgm:spPr/>
      <dgm:t>
        <a:bodyPr/>
        <a:lstStyle/>
        <a:p>
          <a:endParaRPr lang="en-US"/>
        </a:p>
      </dgm:t>
    </dgm:pt>
    <dgm:pt modelId="{2187CA49-99FB-43A3-805A-AF0F70092049}" type="sibTrans" cxnId="{966A9A71-0338-4B5B-B89D-3F1AF992CC85}">
      <dgm:prSet/>
      <dgm:spPr/>
      <dgm:t>
        <a:bodyPr/>
        <a:lstStyle/>
        <a:p>
          <a:endParaRPr lang="en-US"/>
        </a:p>
      </dgm:t>
    </dgm:pt>
    <dgm:pt modelId="{49A96D09-3E06-4EAA-8902-66F2D8BCFB53}">
      <dgm:prSet phldrT="[Text]"/>
      <dgm:spPr/>
      <dgm:t>
        <a:bodyPr/>
        <a:lstStyle/>
        <a:p>
          <a:r>
            <a:rPr lang="mn-MN" dirty="0" smtClean="0">
              <a:latin typeface="Arail "/>
            </a:rPr>
            <a:t>Эрхээ эдлэх</a:t>
          </a:r>
          <a:endParaRPr lang="en-US" dirty="0">
            <a:latin typeface="Arail "/>
          </a:endParaRPr>
        </a:p>
      </dgm:t>
    </dgm:pt>
    <dgm:pt modelId="{72631364-351E-4AC7-82F8-0324D8CB7EF3}" type="parTrans" cxnId="{37A445E7-AB31-4BC1-80DE-506ADCE78637}">
      <dgm:prSet/>
      <dgm:spPr/>
      <dgm:t>
        <a:bodyPr/>
        <a:lstStyle/>
        <a:p>
          <a:endParaRPr lang="en-US"/>
        </a:p>
      </dgm:t>
    </dgm:pt>
    <dgm:pt modelId="{F8F00816-93C2-4FF6-8838-6FAEA1F049E7}" type="sibTrans" cxnId="{37A445E7-AB31-4BC1-80DE-506ADCE78637}">
      <dgm:prSet/>
      <dgm:spPr/>
      <dgm:t>
        <a:bodyPr/>
        <a:lstStyle/>
        <a:p>
          <a:endParaRPr lang="en-US"/>
        </a:p>
      </dgm:t>
    </dgm:pt>
    <dgm:pt modelId="{FEDBECBC-6828-46FC-AD89-417F8E66582C}">
      <dgm:prSet phldrT="[Text]"/>
      <dgm:spPr/>
      <dgm:t>
        <a:bodyPr/>
        <a:lstStyle/>
        <a:p>
          <a:r>
            <a:rPr lang="mn-MN" smtClean="0">
              <a:latin typeface="Arail "/>
            </a:rPr>
            <a:t>Давуу байдал</a:t>
          </a:r>
          <a:endParaRPr lang="en-US" dirty="0">
            <a:latin typeface="Arail "/>
          </a:endParaRPr>
        </a:p>
      </dgm:t>
    </dgm:pt>
    <dgm:pt modelId="{E2D75CEB-487A-4D64-AAE9-D176ACADD7CD}" type="parTrans" cxnId="{97D29385-89A5-43A4-9017-4B6933D90074}">
      <dgm:prSet/>
      <dgm:spPr/>
      <dgm:t>
        <a:bodyPr/>
        <a:lstStyle/>
        <a:p>
          <a:endParaRPr lang="en-US"/>
        </a:p>
      </dgm:t>
    </dgm:pt>
    <dgm:pt modelId="{232388B4-969C-4D16-999B-610CF6DD08FE}" type="sibTrans" cxnId="{97D29385-89A5-43A4-9017-4B6933D90074}">
      <dgm:prSet/>
      <dgm:spPr/>
      <dgm:t>
        <a:bodyPr/>
        <a:lstStyle/>
        <a:p>
          <a:endParaRPr lang="en-US"/>
        </a:p>
      </dgm:t>
    </dgm:pt>
    <dgm:pt modelId="{794C0BB7-112D-4050-BDAF-FE33F08B2A9E}" type="pres">
      <dgm:prSet presAssocID="{B33AF5D3-9FF9-436C-93B7-8C92E8B8F04C}" presName="cycle" presStyleCnt="0">
        <dgm:presLayoutVars>
          <dgm:chMax val="1"/>
          <dgm:dir/>
          <dgm:animLvl val="ctr"/>
          <dgm:resizeHandles val="exact"/>
        </dgm:presLayoutVars>
      </dgm:prSet>
      <dgm:spPr/>
    </dgm:pt>
    <dgm:pt modelId="{6AE0EEAF-BFC2-4C5D-8E6A-0D9916102DE8}" type="pres">
      <dgm:prSet presAssocID="{3A1E36D0-F839-4132-8544-7FF3A861B8B3}" presName="centerShape" presStyleLbl="node0" presStyleIdx="0" presStyleCnt="1"/>
      <dgm:spPr/>
      <dgm:t>
        <a:bodyPr/>
        <a:lstStyle/>
        <a:p>
          <a:endParaRPr lang="en-US"/>
        </a:p>
      </dgm:t>
    </dgm:pt>
    <dgm:pt modelId="{2A6C7433-BC42-4262-A857-200BB66A51DB}" type="pres">
      <dgm:prSet presAssocID="{18ACDD8B-CC7F-49C0-80F1-54DAE125CD57}" presName="Name9" presStyleLbl="parChTrans1D2" presStyleIdx="0" presStyleCnt="6"/>
      <dgm:spPr/>
    </dgm:pt>
    <dgm:pt modelId="{2016DA25-D6BB-40B4-B027-8BB01610EE2A}" type="pres">
      <dgm:prSet presAssocID="{18ACDD8B-CC7F-49C0-80F1-54DAE125CD57}" presName="connTx" presStyleLbl="parChTrans1D2" presStyleIdx="0" presStyleCnt="6"/>
      <dgm:spPr/>
    </dgm:pt>
    <dgm:pt modelId="{BFA83D52-E61D-4386-B7A7-DD65FD94DB88}" type="pres">
      <dgm:prSet presAssocID="{776EFF91-66A4-4363-AD7D-4C88EA28AEDD}" presName="node" presStyleLbl="node1" presStyleIdx="0" presStyleCnt="6">
        <dgm:presLayoutVars>
          <dgm:bulletEnabled val="1"/>
        </dgm:presLayoutVars>
      </dgm:prSet>
      <dgm:spPr/>
    </dgm:pt>
    <dgm:pt modelId="{AF35BD1E-7D58-4E8F-A097-383632EEB0F6}" type="pres">
      <dgm:prSet presAssocID="{EF88D615-8515-4A58-8CE9-6DE63394C02E}" presName="Name9" presStyleLbl="parChTrans1D2" presStyleIdx="1" presStyleCnt="6"/>
      <dgm:spPr/>
    </dgm:pt>
    <dgm:pt modelId="{4094B6C1-96F1-4F82-84BF-8FCC2AAC8987}" type="pres">
      <dgm:prSet presAssocID="{EF88D615-8515-4A58-8CE9-6DE63394C02E}" presName="connTx" presStyleLbl="parChTrans1D2" presStyleIdx="1" presStyleCnt="6"/>
      <dgm:spPr/>
    </dgm:pt>
    <dgm:pt modelId="{5CC50A18-77FE-4DEA-AA8A-D6CCD6451ACA}" type="pres">
      <dgm:prSet presAssocID="{A27A2BA9-3295-4933-BC2B-B7F970A465E8}" presName="node" presStyleLbl="node1" presStyleIdx="1" presStyleCnt="6">
        <dgm:presLayoutVars>
          <dgm:bulletEnabled val="1"/>
        </dgm:presLayoutVars>
      </dgm:prSet>
      <dgm:spPr/>
      <dgm:t>
        <a:bodyPr/>
        <a:lstStyle/>
        <a:p>
          <a:endParaRPr lang="en-US"/>
        </a:p>
      </dgm:t>
    </dgm:pt>
    <dgm:pt modelId="{F07EEA2E-3FAB-4067-908F-CD459DECEDA7}" type="pres">
      <dgm:prSet presAssocID="{FACBB1D7-F626-48AC-8B86-37D7F2073F0D}" presName="Name9" presStyleLbl="parChTrans1D2" presStyleIdx="2" presStyleCnt="6"/>
      <dgm:spPr/>
    </dgm:pt>
    <dgm:pt modelId="{67EF7907-3386-4DB5-ADB3-6EAA3E0F3D6A}" type="pres">
      <dgm:prSet presAssocID="{FACBB1D7-F626-48AC-8B86-37D7F2073F0D}" presName="connTx" presStyleLbl="parChTrans1D2" presStyleIdx="2" presStyleCnt="6"/>
      <dgm:spPr/>
    </dgm:pt>
    <dgm:pt modelId="{EF672CD6-BC8F-4C3A-AD18-2A0B4DC00FF5}" type="pres">
      <dgm:prSet presAssocID="{AD677442-1DE6-4BF5-8BDD-A3FE3C283800}" presName="node" presStyleLbl="node1" presStyleIdx="2" presStyleCnt="6">
        <dgm:presLayoutVars>
          <dgm:bulletEnabled val="1"/>
        </dgm:presLayoutVars>
      </dgm:prSet>
      <dgm:spPr/>
      <dgm:t>
        <a:bodyPr/>
        <a:lstStyle/>
        <a:p>
          <a:endParaRPr lang="en-US"/>
        </a:p>
      </dgm:t>
    </dgm:pt>
    <dgm:pt modelId="{BD573E04-3519-42FA-A5A2-6DFF8BC3BB22}" type="pres">
      <dgm:prSet presAssocID="{B666609D-BD95-4F88-9698-E620FDB7D7FA}" presName="Name9" presStyleLbl="parChTrans1D2" presStyleIdx="3" presStyleCnt="6"/>
      <dgm:spPr/>
    </dgm:pt>
    <dgm:pt modelId="{5D88C26E-BA4B-4FF8-903F-80E27B3E0E39}" type="pres">
      <dgm:prSet presAssocID="{B666609D-BD95-4F88-9698-E620FDB7D7FA}" presName="connTx" presStyleLbl="parChTrans1D2" presStyleIdx="3" presStyleCnt="6"/>
      <dgm:spPr/>
    </dgm:pt>
    <dgm:pt modelId="{2A2BB4AA-7B88-4116-9B8C-EA5A4EA3EEB2}" type="pres">
      <dgm:prSet presAssocID="{E23C35E0-D7B0-4FA8-9823-D084F788124F}" presName="node" presStyleLbl="node1" presStyleIdx="3" presStyleCnt="6">
        <dgm:presLayoutVars>
          <dgm:bulletEnabled val="1"/>
        </dgm:presLayoutVars>
      </dgm:prSet>
      <dgm:spPr/>
    </dgm:pt>
    <dgm:pt modelId="{66BB020C-AB1D-4005-8372-0751A1594C3F}" type="pres">
      <dgm:prSet presAssocID="{72631364-351E-4AC7-82F8-0324D8CB7EF3}" presName="Name9" presStyleLbl="parChTrans1D2" presStyleIdx="4" presStyleCnt="6"/>
      <dgm:spPr/>
    </dgm:pt>
    <dgm:pt modelId="{782998B3-F39C-428A-BB91-78AD9C6EE273}" type="pres">
      <dgm:prSet presAssocID="{72631364-351E-4AC7-82F8-0324D8CB7EF3}" presName="connTx" presStyleLbl="parChTrans1D2" presStyleIdx="4" presStyleCnt="6"/>
      <dgm:spPr/>
    </dgm:pt>
    <dgm:pt modelId="{D7F92B4A-A199-47B1-A3B8-FE5ABF8170DB}" type="pres">
      <dgm:prSet presAssocID="{49A96D09-3E06-4EAA-8902-66F2D8BCFB53}" presName="node" presStyleLbl="node1" presStyleIdx="4" presStyleCnt="6">
        <dgm:presLayoutVars>
          <dgm:bulletEnabled val="1"/>
        </dgm:presLayoutVars>
      </dgm:prSet>
      <dgm:spPr/>
    </dgm:pt>
    <dgm:pt modelId="{CF1475CC-1347-4900-A550-8FE5BB99AA94}" type="pres">
      <dgm:prSet presAssocID="{E2D75CEB-487A-4D64-AAE9-D176ACADD7CD}" presName="Name9" presStyleLbl="parChTrans1D2" presStyleIdx="5" presStyleCnt="6"/>
      <dgm:spPr/>
    </dgm:pt>
    <dgm:pt modelId="{A9F12B3A-428D-47BF-9C52-444D644BD325}" type="pres">
      <dgm:prSet presAssocID="{E2D75CEB-487A-4D64-AAE9-D176ACADD7CD}" presName="connTx" presStyleLbl="parChTrans1D2" presStyleIdx="5" presStyleCnt="6"/>
      <dgm:spPr/>
    </dgm:pt>
    <dgm:pt modelId="{1A70A172-3710-42C1-BEF1-3F0ED52C4297}" type="pres">
      <dgm:prSet presAssocID="{FEDBECBC-6828-46FC-AD89-417F8E66582C}" presName="node" presStyleLbl="node1" presStyleIdx="5" presStyleCnt="6">
        <dgm:presLayoutVars>
          <dgm:bulletEnabled val="1"/>
        </dgm:presLayoutVars>
      </dgm:prSet>
      <dgm:spPr/>
    </dgm:pt>
  </dgm:ptLst>
  <dgm:cxnLst>
    <dgm:cxn modelId="{D490A141-2DC4-4E4B-BA8A-A17F882E3BAC}" type="presOf" srcId="{FACBB1D7-F626-48AC-8B86-37D7F2073F0D}" destId="{F07EEA2E-3FAB-4067-908F-CD459DECEDA7}" srcOrd="0" destOrd="0" presId="urn:microsoft.com/office/officeart/2005/8/layout/radial1"/>
    <dgm:cxn modelId="{81193C5F-003A-4593-8900-6F7172F4DFB1}" srcId="{3A1E36D0-F839-4132-8544-7FF3A861B8B3}" destId="{776EFF91-66A4-4363-AD7D-4C88EA28AEDD}" srcOrd="0" destOrd="0" parTransId="{18ACDD8B-CC7F-49C0-80F1-54DAE125CD57}" sibTransId="{BBACF2D5-1AE2-45E2-8A81-31CA42D4AEA1}"/>
    <dgm:cxn modelId="{20A6C7B4-FFFA-41D3-B610-394398D35EA0}" type="presOf" srcId="{49A96D09-3E06-4EAA-8902-66F2D8BCFB53}" destId="{D7F92B4A-A199-47B1-A3B8-FE5ABF8170DB}" srcOrd="0" destOrd="0" presId="urn:microsoft.com/office/officeart/2005/8/layout/radial1"/>
    <dgm:cxn modelId="{6ED95B06-2BEF-4458-AA0E-C3643B6C5942}" type="presOf" srcId="{18ACDD8B-CC7F-49C0-80F1-54DAE125CD57}" destId="{2016DA25-D6BB-40B4-B027-8BB01610EE2A}" srcOrd="1" destOrd="0" presId="urn:microsoft.com/office/officeart/2005/8/layout/radial1"/>
    <dgm:cxn modelId="{E24C7221-6EDE-4583-932A-EE0367866D07}" type="presOf" srcId="{E2D75CEB-487A-4D64-AAE9-D176ACADD7CD}" destId="{CF1475CC-1347-4900-A550-8FE5BB99AA94}" srcOrd="0" destOrd="0" presId="urn:microsoft.com/office/officeart/2005/8/layout/radial1"/>
    <dgm:cxn modelId="{A79A35B4-4337-48C3-BB62-7DC08B7F1564}" type="presOf" srcId="{18ACDD8B-CC7F-49C0-80F1-54DAE125CD57}" destId="{2A6C7433-BC42-4262-A857-200BB66A51DB}" srcOrd="0" destOrd="0" presId="urn:microsoft.com/office/officeart/2005/8/layout/radial1"/>
    <dgm:cxn modelId="{B97F02F7-E5DF-46B8-A116-61771333E32A}" srcId="{3A1E36D0-F839-4132-8544-7FF3A861B8B3}" destId="{A27A2BA9-3295-4933-BC2B-B7F970A465E8}" srcOrd="1" destOrd="0" parTransId="{EF88D615-8515-4A58-8CE9-6DE63394C02E}" sibTransId="{8E28C22A-F0EC-4CC8-AA82-0E5DC129A17D}"/>
    <dgm:cxn modelId="{97F26BBB-5BFE-46DA-8CCE-B793EF4CF995}" type="presOf" srcId="{3A1E36D0-F839-4132-8544-7FF3A861B8B3}" destId="{6AE0EEAF-BFC2-4C5D-8E6A-0D9916102DE8}" srcOrd="0" destOrd="0" presId="urn:microsoft.com/office/officeart/2005/8/layout/radial1"/>
    <dgm:cxn modelId="{37A445E7-AB31-4BC1-80DE-506ADCE78637}" srcId="{3A1E36D0-F839-4132-8544-7FF3A861B8B3}" destId="{49A96D09-3E06-4EAA-8902-66F2D8BCFB53}" srcOrd="4" destOrd="0" parTransId="{72631364-351E-4AC7-82F8-0324D8CB7EF3}" sibTransId="{F8F00816-93C2-4FF6-8838-6FAEA1F049E7}"/>
    <dgm:cxn modelId="{9C75388B-AFE4-4FFC-8F4F-AFB01595E966}" type="presOf" srcId="{FACBB1D7-F626-48AC-8B86-37D7F2073F0D}" destId="{67EF7907-3386-4DB5-ADB3-6EAA3E0F3D6A}" srcOrd="1" destOrd="0" presId="urn:microsoft.com/office/officeart/2005/8/layout/radial1"/>
    <dgm:cxn modelId="{29B6B029-F9E8-400C-99D9-1294EE8EA046}" type="presOf" srcId="{E23C35E0-D7B0-4FA8-9823-D084F788124F}" destId="{2A2BB4AA-7B88-4116-9B8C-EA5A4EA3EEB2}" srcOrd="0" destOrd="0" presId="urn:microsoft.com/office/officeart/2005/8/layout/radial1"/>
    <dgm:cxn modelId="{966A9A71-0338-4B5B-B89D-3F1AF992CC85}" srcId="{3A1E36D0-F839-4132-8544-7FF3A861B8B3}" destId="{E23C35E0-D7B0-4FA8-9823-D084F788124F}" srcOrd="3" destOrd="0" parTransId="{B666609D-BD95-4F88-9698-E620FDB7D7FA}" sibTransId="{2187CA49-99FB-43A3-805A-AF0F70092049}"/>
    <dgm:cxn modelId="{45CF38AD-EB97-4FAF-843C-972BDF9B5D63}" type="presOf" srcId="{EF88D615-8515-4A58-8CE9-6DE63394C02E}" destId="{AF35BD1E-7D58-4E8F-A097-383632EEB0F6}" srcOrd="0" destOrd="0" presId="urn:microsoft.com/office/officeart/2005/8/layout/radial1"/>
    <dgm:cxn modelId="{1BFB988D-B3D1-435B-A8F3-5D1E4B1EA3CD}" type="presOf" srcId="{A27A2BA9-3295-4933-BC2B-B7F970A465E8}" destId="{5CC50A18-77FE-4DEA-AA8A-D6CCD6451ACA}" srcOrd="0" destOrd="0" presId="urn:microsoft.com/office/officeart/2005/8/layout/radial1"/>
    <dgm:cxn modelId="{61A57532-B013-42E0-98F4-E99BCAE4B48C}" type="presOf" srcId="{72631364-351E-4AC7-82F8-0324D8CB7EF3}" destId="{782998B3-F39C-428A-BB91-78AD9C6EE273}" srcOrd="1" destOrd="0" presId="urn:microsoft.com/office/officeart/2005/8/layout/radial1"/>
    <dgm:cxn modelId="{71AFE369-65E8-422D-B71C-37B80D15322B}" type="presOf" srcId="{B666609D-BD95-4F88-9698-E620FDB7D7FA}" destId="{5D88C26E-BA4B-4FF8-903F-80E27B3E0E39}" srcOrd="1" destOrd="0" presId="urn:microsoft.com/office/officeart/2005/8/layout/radial1"/>
    <dgm:cxn modelId="{16BC4452-D244-41D8-9359-8CECD7F5C7BA}" type="presOf" srcId="{B33AF5D3-9FF9-436C-93B7-8C92E8B8F04C}" destId="{794C0BB7-112D-4050-BDAF-FE33F08B2A9E}" srcOrd="0" destOrd="0" presId="urn:microsoft.com/office/officeart/2005/8/layout/radial1"/>
    <dgm:cxn modelId="{7A8178E3-3385-422E-9FD9-5BEACD3CC3B8}" srcId="{3A1E36D0-F839-4132-8544-7FF3A861B8B3}" destId="{AD677442-1DE6-4BF5-8BDD-A3FE3C283800}" srcOrd="2" destOrd="0" parTransId="{FACBB1D7-F626-48AC-8B86-37D7F2073F0D}" sibTransId="{6521AC0B-BEE8-480F-BF88-3717162FB83F}"/>
    <dgm:cxn modelId="{8B617CFD-02A8-4944-AE6E-F81F2271717F}" type="presOf" srcId="{72631364-351E-4AC7-82F8-0324D8CB7EF3}" destId="{66BB020C-AB1D-4005-8372-0751A1594C3F}" srcOrd="0" destOrd="0" presId="urn:microsoft.com/office/officeart/2005/8/layout/radial1"/>
    <dgm:cxn modelId="{23F3D6ED-0551-4BA7-B9D9-524E56662CE8}" type="presOf" srcId="{EF88D615-8515-4A58-8CE9-6DE63394C02E}" destId="{4094B6C1-96F1-4F82-84BF-8FCC2AAC8987}" srcOrd="1" destOrd="0" presId="urn:microsoft.com/office/officeart/2005/8/layout/radial1"/>
    <dgm:cxn modelId="{004ACB38-F11F-4D7B-A021-ABF25C1E46FB}" type="presOf" srcId="{776EFF91-66A4-4363-AD7D-4C88EA28AEDD}" destId="{BFA83D52-E61D-4386-B7A7-DD65FD94DB88}" srcOrd="0" destOrd="0" presId="urn:microsoft.com/office/officeart/2005/8/layout/radial1"/>
    <dgm:cxn modelId="{42C57BD2-0AFF-4CAE-A7CA-1A62644DCDDB}" type="presOf" srcId="{AD677442-1DE6-4BF5-8BDD-A3FE3C283800}" destId="{EF672CD6-BC8F-4C3A-AD18-2A0B4DC00FF5}" srcOrd="0" destOrd="0" presId="urn:microsoft.com/office/officeart/2005/8/layout/radial1"/>
    <dgm:cxn modelId="{6251C0E5-2234-40BB-8C01-07742FF742FE}" type="presOf" srcId="{FEDBECBC-6828-46FC-AD89-417F8E66582C}" destId="{1A70A172-3710-42C1-BEF1-3F0ED52C4297}" srcOrd="0" destOrd="0" presId="urn:microsoft.com/office/officeart/2005/8/layout/radial1"/>
    <dgm:cxn modelId="{97D29385-89A5-43A4-9017-4B6933D90074}" srcId="{3A1E36D0-F839-4132-8544-7FF3A861B8B3}" destId="{FEDBECBC-6828-46FC-AD89-417F8E66582C}" srcOrd="5" destOrd="0" parTransId="{E2D75CEB-487A-4D64-AAE9-D176ACADD7CD}" sibTransId="{232388B4-969C-4D16-999B-610CF6DD08FE}"/>
    <dgm:cxn modelId="{CBF3E6AC-C030-4602-A4B8-060AC540BFCE}" srcId="{B33AF5D3-9FF9-436C-93B7-8C92E8B8F04C}" destId="{3A1E36D0-F839-4132-8544-7FF3A861B8B3}" srcOrd="0" destOrd="0" parTransId="{9B9EA1D9-3983-470A-BD45-C1B4163329DC}" sibTransId="{A54540DF-E19D-49F0-A713-A7B94B2EBAF0}"/>
    <dgm:cxn modelId="{7BA55AF5-53FF-422E-B01C-511E4D6A2F74}" type="presOf" srcId="{B666609D-BD95-4F88-9698-E620FDB7D7FA}" destId="{BD573E04-3519-42FA-A5A2-6DFF8BC3BB22}" srcOrd="0" destOrd="0" presId="urn:microsoft.com/office/officeart/2005/8/layout/radial1"/>
    <dgm:cxn modelId="{466B787B-69BF-49F6-9D06-E600BF6BE46C}" type="presOf" srcId="{E2D75CEB-487A-4D64-AAE9-D176ACADD7CD}" destId="{A9F12B3A-428D-47BF-9C52-444D644BD325}" srcOrd="1" destOrd="0" presId="urn:microsoft.com/office/officeart/2005/8/layout/radial1"/>
    <dgm:cxn modelId="{087BC9BE-CE16-4905-B897-CC9826AA9C8F}" type="presParOf" srcId="{794C0BB7-112D-4050-BDAF-FE33F08B2A9E}" destId="{6AE0EEAF-BFC2-4C5D-8E6A-0D9916102DE8}" srcOrd="0" destOrd="0" presId="urn:microsoft.com/office/officeart/2005/8/layout/radial1"/>
    <dgm:cxn modelId="{23024D8F-3877-4E66-8E39-96C6260D4327}" type="presParOf" srcId="{794C0BB7-112D-4050-BDAF-FE33F08B2A9E}" destId="{2A6C7433-BC42-4262-A857-200BB66A51DB}" srcOrd="1" destOrd="0" presId="urn:microsoft.com/office/officeart/2005/8/layout/radial1"/>
    <dgm:cxn modelId="{5E8913A3-E06D-4455-8102-FA63198C5513}" type="presParOf" srcId="{2A6C7433-BC42-4262-A857-200BB66A51DB}" destId="{2016DA25-D6BB-40B4-B027-8BB01610EE2A}" srcOrd="0" destOrd="0" presId="urn:microsoft.com/office/officeart/2005/8/layout/radial1"/>
    <dgm:cxn modelId="{4AFF90CD-0C99-4F9F-B1CB-19BD5431CE12}" type="presParOf" srcId="{794C0BB7-112D-4050-BDAF-FE33F08B2A9E}" destId="{BFA83D52-E61D-4386-B7A7-DD65FD94DB88}" srcOrd="2" destOrd="0" presId="urn:microsoft.com/office/officeart/2005/8/layout/radial1"/>
    <dgm:cxn modelId="{E6CE1882-0688-4516-B556-787392D4B425}" type="presParOf" srcId="{794C0BB7-112D-4050-BDAF-FE33F08B2A9E}" destId="{AF35BD1E-7D58-4E8F-A097-383632EEB0F6}" srcOrd="3" destOrd="0" presId="urn:microsoft.com/office/officeart/2005/8/layout/radial1"/>
    <dgm:cxn modelId="{9F4CDA52-D8A9-4703-8336-EDFBD1EE5347}" type="presParOf" srcId="{AF35BD1E-7D58-4E8F-A097-383632EEB0F6}" destId="{4094B6C1-96F1-4F82-84BF-8FCC2AAC8987}" srcOrd="0" destOrd="0" presId="urn:microsoft.com/office/officeart/2005/8/layout/radial1"/>
    <dgm:cxn modelId="{5A2E2904-FBB3-43F9-9EDA-FC743F427870}" type="presParOf" srcId="{794C0BB7-112D-4050-BDAF-FE33F08B2A9E}" destId="{5CC50A18-77FE-4DEA-AA8A-D6CCD6451ACA}" srcOrd="4" destOrd="0" presId="urn:microsoft.com/office/officeart/2005/8/layout/radial1"/>
    <dgm:cxn modelId="{E34657AB-A08F-4869-A5D8-1717D3E4ACEA}" type="presParOf" srcId="{794C0BB7-112D-4050-BDAF-FE33F08B2A9E}" destId="{F07EEA2E-3FAB-4067-908F-CD459DECEDA7}" srcOrd="5" destOrd="0" presId="urn:microsoft.com/office/officeart/2005/8/layout/radial1"/>
    <dgm:cxn modelId="{45FC83B3-632D-4EDC-91F0-75835DB7F554}" type="presParOf" srcId="{F07EEA2E-3FAB-4067-908F-CD459DECEDA7}" destId="{67EF7907-3386-4DB5-ADB3-6EAA3E0F3D6A}" srcOrd="0" destOrd="0" presId="urn:microsoft.com/office/officeart/2005/8/layout/radial1"/>
    <dgm:cxn modelId="{A752AD5A-7C1F-4B19-982A-C34BE30140F9}" type="presParOf" srcId="{794C0BB7-112D-4050-BDAF-FE33F08B2A9E}" destId="{EF672CD6-BC8F-4C3A-AD18-2A0B4DC00FF5}" srcOrd="6" destOrd="0" presId="urn:microsoft.com/office/officeart/2005/8/layout/radial1"/>
    <dgm:cxn modelId="{7EF71357-72B1-42FF-9FB2-D24B33D09B30}" type="presParOf" srcId="{794C0BB7-112D-4050-BDAF-FE33F08B2A9E}" destId="{BD573E04-3519-42FA-A5A2-6DFF8BC3BB22}" srcOrd="7" destOrd="0" presId="urn:microsoft.com/office/officeart/2005/8/layout/radial1"/>
    <dgm:cxn modelId="{4B2B6D67-B077-40AA-BCEE-F823B22CC3C8}" type="presParOf" srcId="{BD573E04-3519-42FA-A5A2-6DFF8BC3BB22}" destId="{5D88C26E-BA4B-4FF8-903F-80E27B3E0E39}" srcOrd="0" destOrd="0" presId="urn:microsoft.com/office/officeart/2005/8/layout/radial1"/>
    <dgm:cxn modelId="{0C469439-8914-4ABB-94E8-1CE239E78CF0}" type="presParOf" srcId="{794C0BB7-112D-4050-BDAF-FE33F08B2A9E}" destId="{2A2BB4AA-7B88-4116-9B8C-EA5A4EA3EEB2}" srcOrd="8" destOrd="0" presId="urn:microsoft.com/office/officeart/2005/8/layout/radial1"/>
    <dgm:cxn modelId="{99F2BAE1-45AA-4C72-9C33-D3379470FE80}" type="presParOf" srcId="{794C0BB7-112D-4050-BDAF-FE33F08B2A9E}" destId="{66BB020C-AB1D-4005-8372-0751A1594C3F}" srcOrd="9" destOrd="0" presId="urn:microsoft.com/office/officeart/2005/8/layout/radial1"/>
    <dgm:cxn modelId="{FDAA95F8-7FC0-4078-8360-328ABC0E9EC5}" type="presParOf" srcId="{66BB020C-AB1D-4005-8372-0751A1594C3F}" destId="{782998B3-F39C-428A-BB91-78AD9C6EE273}" srcOrd="0" destOrd="0" presId="urn:microsoft.com/office/officeart/2005/8/layout/radial1"/>
    <dgm:cxn modelId="{0B1066B5-A628-42A5-8E39-0095AD729D54}" type="presParOf" srcId="{794C0BB7-112D-4050-BDAF-FE33F08B2A9E}" destId="{D7F92B4A-A199-47B1-A3B8-FE5ABF8170DB}" srcOrd="10" destOrd="0" presId="urn:microsoft.com/office/officeart/2005/8/layout/radial1"/>
    <dgm:cxn modelId="{52FA84EC-70E4-435F-9F6E-C6178AE69153}" type="presParOf" srcId="{794C0BB7-112D-4050-BDAF-FE33F08B2A9E}" destId="{CF1475CC-1347-4900-A550-8FE5BB99AA94}" srcOrd="11" destOrd="0" presId="urn:microsoft.com/office/officeart/2005/8/layout/radial1"/>
    <dgm:cxn modelId="{DEFB03A0-BBA4-4A56-B21F-CE3AF730588F}" type="presParOf" srcId="{CF1475CC-1347-4900-A550-8FE5BB99AA94}" destId="{A9F12B3A-428D-47BF-9C52-444D644BD325}" srcOrd="0" destOrd="0" presId="urn:microsoft.com/office/officeart/2005/8/layout/radial1"/>
    <dgm:cxn modelId="{DC1E197A-14BF-4C50-AE3B-14ED6F2CEC56}" type="presParOf" srcId="{794C0BB7-112D-4050-BDAF-FE33F08B2A9E}" destId="{1A70A172-3710-42C1-BEF1-3F0ED52C4297}" srcOrd="12" destOrd="0" presId="urn:microsoft.com/office/officeart/2005/8/layout/radial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02449-2845-4C72-96DB-2F6C655C9B90}" type="doc">
      <dgm:prSet loTypeId="urn:microsoft.com/office/officeart/2005/8/layout/vList3" loCatId="list" qsTypeId="urn:microsoft.com/office/officeart/2005/8/quickstyle/simple1" qsCatId="simple" csTypeId="urn:microsoft.com/office/officeart/2005/8/colors/accent1_1" csCatId="accent1" phldr="1"/>
      <dgm:spPr/>
    </dgm:pt>
    <dgm:pt modelId="{46A6E7B0-0CE5-4959-AB24-7DA34716DF09}">
      <dgm:prSet phldrT="[Text]" custT="1"/>
      <dgm:spPr/>
      <dgm:t>
        <a:bodyPr/>
        <a:lstStyle/>
        <a:p>
          <a:r>
            <a:rPr lang="mn-MN" sz="2400" dirty="0" smtClean="0">
              <a:latin typeface="Arail "/>
            </a:rPr>
            <a:t>Эрэгтэй, эмэгтэй хүмүүсийн тэгш оролцоог хангах</a:t>
          </a:r>
          <a:endParaRPr lang="en-US" sz="2400" dirty="0">
            <a:latin typeface="Arail "/>
          </a:endParaRPr>
        </a:p>
      </dgm:t>
    </dgm:pt>
    <dgm:pt modelId="{3CE5B610-3FCD-4C9D-9A6B-4B24763DD11E}" type="parTrans" cxnId="{F4EE9FC6-BF12-4D1D-B7E5-4FE4CC67A437}">
      <dgm:prSet/>
      <dgm:spPr/>
      <dgm:t>
        <a:bodyPr/>
        <a:lstStyle/>
        <a:p>
          <a:endParaRPr lang="en-US"/>
        </a:p>
      </dgm:t>
    </dgm:pt>
    <dgm:pt modelId="{885A1397-DD8C-410B-BAE6-7029D4C02E0D}" type="sibTrans" cxnId="{F4EE9FC6-BF12-4D1D-B7E5-4FE4CC67A437}">
      <dgm:prSet/>
      <dgm:spPr/>
      <dgm:t>
        <a:bodyPr/>
        <a:lstStyle/>
        <a:p>
          <a:endParaRPr lang="en-US"/>
        </a:p>
      </dgm:t>
    </dgm:pt>
    <dgm:pt modelId="{3ED2B9EC-A999-424C-8127-9DD2A9A27B00}">
      <dgm:prSet custT="1"/>
      <dgm:spPr/>
      <dgm:t>
        <a:bodyPr/>
        <a:lstStyle/>
        <a:p>
          <a:r>
            <a:rPr lang="mn-MN" sz="2400" dirty="0" smtClean="0">
              <a:latin typeface="Arail "/>
            </a:rPr>
            <a:t>Хуримтлагдсан мэдлэг туршлагыг эн тэнцүү үнэлж, ашиглах</a:t>
          </a:r>
          <a:endParaRPr lang="mn-MN" sz="2400" dirty="0" smtClean="0">
            <a:latin typeface="Arail "/>
          </a:endParaRPr>
        </a:p>
      </dgm:t>
    </dgm:pt>
    <dgm:pt modelId="{90785415-AB09-43AE-AD6F-3625A9023BD0}" type="parTrans" cxnId="{1C9729FD-A51A-4B84-8D7B-29FBDAD32267}">
      <dgm:prSet/>
      <dgm:spPr/>
      <dgm:t>
        <a:bodyPr/>
        <a:lstStyle/>
        <a:p>
          <a:endParaRPr lang="en-US"/>
        </a:p>
      </dgm:t>
    </dgm:pt>
    <dgm:pt modelId="{5464EE86-CC3C-492A-80CD-0288A3D00609}" type="sibTrans" cxnId="{1C9729FD-A51A-4B84-8D7B-29FBDAD32267}">
      <dgm:prSet/>
      <dgm:spPr/>
      <dgm:t>
        <a:bodyPr/>
        <a:lstStyle/>
        <a:p>
          <a:endParaRPr lang="en-US"/>
        </a:p>
      </dgm:t>
    </dgm:pt>
    <dgm:pt modelId="{AA75D01A-9982-4C03-96DC-0A5033FFEB7E}">
      <dgm:prSet custT="1"/>
      <dgm:spPr/>
      <dgm:t>
        <a:bodyPr/>
        <a:lstStyle/>
        <a:p>
          <a:r>
            <a:rPr lang="mn-MN" sz="2400" dirty="0" smtClean="0">
              <a:latin typeface="Arail "/>
            </a:rPr>
            <a:t>Бодлогын нөлөө хүн амын янз бүрийн бүлэгт хэрхэн тусч байгааг хянах </a:t>
          </a:r>
          <a:endParaRPr lang="mn-MN" sz="2400" dirty="0" smtClean="0">
            <a:latin typeface="Arail "/>
          </a:endParaRPr>
        </a:p>
      </dgm:t>
    </dgm:pt>
    <dgm:pt modelId="{580944A3-2A86-442A-9E1D-D7BA870B704E}" type="parTrans" cxnId="{02AA50B5-CC86-47A9-AB7C-C07BD298D692}">
      <dgm:prSet/>
      <dgm:spPr/>
      <dgm:t>
        <a:bodyPr/>
        <a:lstStyle/>
        <a:p>
          <a:endParaRPr lang="en-US"/>
        </a:p>
      </dgm:t>
    </dgm:pt>
    <dgm:pt modelId="{CBF6918B-B028-4844-9BEE-EAA2C6E66684}" type="sibTrans" cxnId="{02AA50B5-CC86-47A9-AB7C-C07BD298D692}">
      <dgm:prSet/>
      <dgm:spPr/>
      <dgm:t>
        <a:bodyPr/>
        <a:lstStyle/>
        <a:p>
          <a:endParaRPr lang="en-US"/>
        </a:p>
      </dgm:t>
    </dgm:pt>
    <dgm:pt modelId="{1317AF19-7888-4D25-82FA-A13CE2BD33D6}" type="pres">
      <dgm:prSet presAssocID="{5AE02449-2845-4C72-96DB-2F6C655C9B90}" presName="linearFlow" presStyleCnt="0">
        <dgm:presLayoutVars>
          <dgm:dir/>
          <dgm:resizeHandles val="exact"/>
        </dgm:presLayoutVars>
      </dgm:prSet>
      <dgm:spPr/>
    </dgm:pt>
    <dgm:pt modelId="{3527BAF0-1904-4790-AC07-E9F90A860D29}" type="pres">
      <dgm:prSet presAssocID="{46A6E7B0-0CE5-4959-AB24-7DA34716DF09}" presName="composite" presStyleCnt="0"/>
      <dgm:spPr/>
    </dgm:pt>
    <dgm:pt modelId="{93B3262C-C6DA-4AE0-A346-C2116F800EDB}" type="pres">
      <dgm:prSet presAssocID="{46A6E7B0-0CE5-4959-AB24-7DA34716DF09}"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 modelId="{4FB84B73-000B-47E3-98C3-D5237F1FDA81}" type="pres">
      <dgm:prSet presAssocID="{46A6E7B0-0CE5-4959-AB24-7DA34716DF09}" presName="txShp" presStyleLbl="node1" presStyleIdx="0" presStyleCnt="3">
        <dgm:presLayoutVars>
          <dgm:bulletEnabled val="1"/>
        </dgm:presLayoutVars>
      </dgm:prSet>
      <dgm:spPr/>
      <dgm:t>
        <a:bodyPr/>
        <a:lstStyle/>
        <a:p>
          <a:endParaRPr lang="en-US"/>
        </a:p>
      </dgm:t>
    </dgm:pt>
    <dgm:pt modelId="{E2D79340-3FA4-411C-987F-033EB3FF6AA3}" type="pres">
      <dgm:prSet presAssocID="{885A1397-DD8C-410B-BAE6-7029D4C02E0D}" presName="spacing" presStyleCnt="0"/>
      <dgm:spPr/>
    </dgm:pt>
    <dgm:pt modelId="{A0AEF7E7-1218-4C5F-A09B-284839AD7DCC}" type="pres">
      <dgm:prSet presAssocID="{3ED2B9EC-A999-424C-8127-9DD2A9A27B00}" presName="composite" presStyleCnt="0"/>
      <dgm:spPr/>
    </dgm:pt>
    <dgm:pt modelId="{EDD6F053-2987-4266-A959-F17B3911905F}" type="pres">
      <dgm:prSet presAssocID="{3ED2B9EC-A999-424C-8127-9DD2A9A27B0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E54FD21-E184-4916-A1C8-1871F9C9A074}" type="pres">
      <dgm:prSet presAssocID="{3ED2B9EC-A999-424C-8127-9DD2A9A27B00}" presName="txShp" presStyleLbl="node1" presStyleIdx="1" presStyleCnt="3">
        <dgm:presLayoutVars>
          <dgm:bulletEnabled val="1"/>
        </dgm:presLayoutVars>
      </dgm:prSet>
      <dgm:spPr/>
    </dgm:pt>
    <dgm:pt modelId="{A2727063-A9C7-454D-9CE6-E1DC54F5F308}" type="pres">
      <dgm:prSet presAssocID="{5464EE86-CC3C-492A-80CD-0288A3D00609}" presName="spacing" presStyleCnt="0"/>
      <dgm:spPr/>
    </dgm:pt>
    <dgm:pt modelId="{8BC55C16-F7D9-4809-8107-11A593316A61}" type="pres">
      <dgm:prSet presAssocID="{AA75D01A-9982-4C03-96DC-0A5033FFEB7E}" presName="composite" presStyleCnt="0"/>
      <dgm:spPr/>
    </dgm:pt>
    <dgm:pt modelId="{AB425CF4-61C8-47F3-A98D-55278FFB381B}" type="pres">
      <dgm:prSet presAssocID="{AA75D01A-9982-4C03-96DC-0A5033FFEB7E}"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8000" r="-58000"/>
          </a:stretch>
        </a:blipFill>
      </dgm:spPr>
    </dgm:pt>
    <dgm:pt modelId="{07E24FF7-2D3E-439A-9C2D-63879E7238AC}" type="pres">
      <dgm:prSet presAssocID="{AA75D01A-9982-4C03-96DC-0A5033FFEB7E}" presName="txShp" presStyleLbl="node1" presStyleIdx="2" presStyleCnt="3">
        <dgm:presLayoutVars>
          <dgm:bulletEnabled val="1"/>
        </dgm:presLayoutVars>
      </dgm:prSet>
      <dgm:spPr/>
    </dgm:pt>
  </dgm:ptLst>
  <dgm:cxnLst>
    <dgm:cxn modelId="{02AA50B5-CC86-47A9-AB7C-C07BD298D692}" srcId="{5AE02449-2845-4C72-96DB-2F6C655C9B90}" destId="{AA75D01A-9982-4C03-96DC-0A5033FFEB7E}" srcOrd="2" destOrd="0" parTransId="{580944A3-2A86-442A-9E1D-D7BA870B704E}" sibTransId="{CBF6918B-B028-4844-9BEE-EAA2C6E66684}"/>
    <dgm:cxn modelId="{1C9729FD-A51A-4B84-8D7B-29FBDAD32267}" srcId="{5AE02449-2845-4C72-96DB-2F6C655C9B90}" destId="{3ED2B9EC-A999-424C-8127-9DD2A9A27B00}" srcOrd="1" destOrd="0" parTransId="{90785415-AB09-43AE-AD6F-3625A9023BD0}" sibTransId="{5464EE86-CC3C-492A-80CD-0288A3D00609}"/>
    <dgm:cxn modelId="{A65B0E75-4BB2-4F25-A6BD-22965F55CA5B}" type="presOf" srcId="{3ED2B9EC-A999-424C-8127-9DD2A9A27B00}" destId="{CE54FD21-E184-4916-A1C8-1871F9C9A074}" srcOrd="0" destOrd="0" presId="urn:microsoft.com/office/officeart/2005/8/layout/vList3"/>
    <dgm:cxn modelId="{288A5A14-2618-4318-A5A9-A98BC53CD79A}" type="presOf" srcId="{AA75D01A-9982-4C03-96DC-0A5033FFEB7E}" destId="{07E24FF7-2D3E-439A-9C2D-63879E7238AC}" srcOrd="0" destOrd="0" presId="urn:microsoft.com/office/officeart/2005/8/layout/vList3"/>
    <dgm:cxn modelId="{25C9461F-B530-42E6-B954-CEA4995E40F5}" type="presOf" srcId="{5AE02449-2845-4C72-96DB-2F6C655C9B90}" destId="{1317AF19-7888-4D25-82FA-A13CE2BD33D6}" srcOrd="0" destOrd="0" presId="urn:microsoft.com/office/officeart/2005/8/layout/vList3"/>
    <dgm:cxn modelId="{F4EE9FC6-BF12-4D1D-B7E5-4FE4CC67A437}" srcId="{5AE02449-2845-4C72-96DB-2F6C655C9B90}" destId="{46A6E7B0-0CE5-4959-AB24-7DA34716DF09}" srcOrd="0" destOrd="0" parTransId="{3CE5B610-3FCD-4C9D-9A6B-4B24763DD11E}" sibTransId="{885A1397-DD8C-410B-BAE6-7029D4C02E0D}"/>
    <dgm:cxn modelId="{51F0A521-7997-497E-9A57-3BFD43F55FB8}" type="presOf" srcId="{46A6E7B0-0CE5-4959-AB24-7DA34716DF09}" destId="{4FB84B73-000B-47E3-98C3-D5237F1FDA81}" srcOrd="0" destOrd="0" presId="urn:microsoft.com/office/officeart/2005/8/layout/vList3"/>
    <dgm:cxn modelId="{8828D584-226C-4804-B471-2F962F599D31}" type="presParOf" srcId="{1317AF19-7888-4D25-82FA-A13CE2BD33D6}" destId="{3527BAF0-1904-4790-AC07-E9F90A860D29}" srcOrd="0" destOrd="0" presId="urn:microsoft.com/office/officeart/2005/8/layout/vList3"/>
    <dgm:cxn modelId="{BCE60B36-248A-4505-AEDA-B3FD3FB6ADBB}" type="presParOf" srcId="{3527BAF0-1904-4790-AC07-E9F90A860D29}" destId="{93B3262C-C6DA-4AE0-A346-C2116F800EDB}" srcOrd="0" destOrd="0" presId="urn:microsoft.com/office/officeart/2005/8/layout/vList3"/>
    <dgm:cxn modelId="{D40EA4E9-6529-418F-B22B-FE6536977D1A}" type="presParOf" srcId="{3527BAF0-1904-4790-AC07-E9F90A860D29}" destId="{4FB84B73-000B-47E3-98C3-D5237F1FDA81}" srcOrd="1" destOrd="0" presId="urn:microsoft.com/office/officeart/2005/8/layout/vList3"/>
    <dgm:cxn modelId="{4B422A48-90CB-4A83-9416-3EFC50763D48}" type="presParOf" srcId="{1317AF19-7888-4D25-82FA-A13CE2BD33D6}" destId="{E2D79340-3FA4-411C-987F-033EB3FF6AA3}" srcOrd="1" destOrd="0" presId="urn:microsoft.com/office/officeart/2005/8/layout/vList3"/>
    <dgm:cxn modelId="{ED134BBE-EFD0-4F7A-A2D2-082B8DC198F4}" type="presParOf" srcId="{1317AF19-7888-4D25-82FA-A13CE2BD33D6}" destId="{A0AEF7E7-1218-4C5F-A09B-284839AD7DCC}" srcOrd="2" destOrd="0" presId="urn:microsoft.com/office/officeart/2005/8/layout/vList3"/>
    <dgm:cxn modelId="{DA120CC3-71E4-4259-87B7-DB348708C1C4}" type="presParOf" srcId="{A0AEF7E7-1218-4C5F-A09B-284839AD7DCC}" destId="{EDD6F053-2987-4266-A959-F17B3911905F}" srcOrd="0" destOrd="0" presId="urn:microsoft.com/office/officeart/2005/8/layout/vList3"/>
    <dgm:cxn modelId="{C201AF48-B3E2-4A0A-9679-158CD351D86D}" type="presParOf" srcId="{A0AEF7E7-1218-4C5F-A09B-284839AD7DCC}" destId="{CE54FD21-E184-4916-A1C8-1871F9C9A074}" srcOrd="1" destOrd="0" presId="urn:microsoft.com/office/officeart/2005/8/layout/vList3"/>
    <dgm:cxn modelId="{86864F90-F8AD-4266-A9B3-894DAFB767E7}" type="presParOf" srcId="{1317AF19-7888-4D25-82FA-A13CE2BD33D6}" destId="{A2727063-A9C7-454D-9CE6-E1DC54F5F308}" srcOrd="3" destOrd="0" presId="urn:microsoft.com/office/officeart/2005/8/layout/vList3"/>
    <dgm:cxn modelId="{1652FFDD-A1E2-444C-8082-1EC1B61FEA6B}" type="presParOf" srcId="{1317AF19-7888-4D25-82FA-A13CE2BD33D6}" destId="{8BC55C16-F7D9-4809-8107-11A593316A61}" srcOrd="4" destOrd="0" presId="urn:microsoft.com/office/officeart/2005/8/layout/vList3"/>
    <dgm:cxn modelId="{80C9EEAA-9448-4EA2-A96F-5EAAF3238B7B}" type="presParOf" srcId="{8BC55C16-F7D9-4809-8107-11A593316A61}" destId="{AB425CF4-61C8-47F3-A98D-55278FFB381B}" srcOrd="0" destOrd="0" presId="urn:microsoft.com/office/officeart/2005/8/layout/vList3"/>
    <dgm:cxn modelId="{9F91166E-2F9F-40E6-9637-96FF5C5B72D2}" type="presParOf" srcId="{8BC55C16-F7D9-4809-8107-11A593316A61}" destId="{07E24FF7-2D3E-439A-9C2D-63879E7238A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86E53-A4A8-4516-93B0-F5B2210F8323}">
      <dsp:nvSpPr>
        <dsp:cNvPr id="0" name=""/>
        <dsp:cNvSpPr/>
      </dsp:nvSpPr>
      <dsp:spPr>
        <a:xfrm>
          <a:off x="4301612" y="423504"/>
          <a:ext cx="4409768" cy="4409575"/>
        </a:xfrm>
        <a:prstGeom prst="donut">
          <a:avLst>
            <a:gd name="adj" fmla="val 110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BB07A5B-2C31-483E-A9BB-15473164C4C2}">
      <dsp:nvSpPr>
        <dsp:cNvPr id="0" name=""/>
        <dsp:cNvSpPr/>
      </dsp:nvSpPr>
      <dsp:spPr>
        <a:xfrm>
          <a:off x="1586" y="577832"/>
          <a:ext cx="5423588" cy="41007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02A28A9-7FBB-4F65-B520-408FC03E121D}">
      <dsp:nvSpPr>
        <dsp:cNvPr id="0" name=""/>
        <dsp:cNvSpPr/>
      </dsp:nvSpPr>
      <dsp:spPr>
        <a:xfrm>
          <a:off x="4786747" y="908536"/>
          <a:ext cx="3439497" cy="3439347"/>
        </a:xfrm>
        <a:prstGeom prst="ellipse">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mn-MN" sz="3500" kern="1200" dirty="0" smtClean="0">
              <a:latin typeface="Arail "/>
            </a:rPr>
            <a:t>Жендэрийн тэгш байдлыг хангах нь </a:t>
          </a:r>
          <a:endParaRPr lang="en-US" sz="3500" kern="1200" dirty="0"/>
        </a:p>
      </dsp:txBody>
      <dsp:txXfrm>
        <a:off x="5290450" y="1412217"/>
        <a:ext cx="2432091" cy="243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1810C-A9A0-4BD8-96EF-EE5ED9B2A514}">
      <dsp:nvSpPr>
        <dsp:cNvPr id="0" name=""/>
        <dsp:cNvSpPr/>
      </dsp:nvSpPr>
      <dsp:spPr>
        <a:xfrm>
          <a:off x="3816438" y="1990016"/>
          <a:ext cx="4289366" cy="3875498"/>
        </a:xfrm>
        <a:prstGeom prst="gear9">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mn-MN" sz="1600" kern="1200" dirty="0" smtClean="0">
              <a:solidFill>
                <a:schemeClr val="tx1"/>
              </a:solidFill>
              <a:latin typeface="Arail "/>
            </a:rPr>
            <a:t>Жендэр нь хүмүүсийн хүлээсэн үүрэг, хариуцлага, тулгарч буй саад бэрхшээл, хүртэж буй боломж, бололцоог нь дүгнэн шинжлэх, нийгэм- эдийн засаг, улс төрийн шинжтэй хувьсах хэмжигдэхүүн юм.</a:t>
          </a:r>
          <a:endParaRPr lang="en-US" sz="1600" kern="1200" dirty="0">
            <a:solidFill>
              <a:schemeClr val="tx1"/>
            </a:solidFill>
            <a:latin typeface="Arail "/>
          </a:endParaRPr>
        </a:p>
      </dsp:txBody>
      <dsp:txXfrm>
        <a:off x="4647859" y="2897833"/>
        <a:ext cx="2626524" cy="1992086"/>
      </dsp:txXfrm>
    </dsp:sp>
    <dsp:sp modelId="{081541B1-2844-471F-8776-F2A39893570E}">
      <dsp:nvSpPr>
        <dsp:cNvPr id="0" name=""/>
        <dsp:cNvSpPr/>
      </dsp:nvSpPr>
      <dsp:spPr>
        <a:xfrm>
          <a:off x="433383" y="360039"/>
          <a:ext cx="4476842" cy="3630894"/>
        </a:xfrm>
        <a:prstGeom prst="gear6">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mn-MN" sz="1600" kern="1200" dirty="0" smtClean="0">
              <a:solidFill>
                <a:schemeClr val="tx1"/>
              </a:solidFill>
              <a:latin typeface="Arail "/>
            </a:rPr>
            <a:t>Нийгмийн анги давхраа, нас, арьс өнгө, яс үндэс, шашин шүтлэг, газарзүй, эдийн засаг, улс төр, соёлын орчин зэрэг олон үзүүлэлттэй харилцан хамааралтай байдаг</a:t>
          </a:r>
          <a:endParaRPr lang="en-US" sz="1600" kern="1200" dirty="0">
            <a:solidFill>
              <a:schemeClr val="tx1"/>
            </a:solidFill>
            <a:latin typeface="Arail "/>
          </a:endParaRPr>
        </a:p>
      </dsp:txBody>
      <dsp:txXfrm>
        <a:off x="1470440" y="1279652"/>
        <a:ext cx="2402728" cy="1791668"/>
      </dsp:txXfrm>
    </dsp:sp>
    <dsp:sp modelId="{CE28C555-D0E2-440C-9AAA-157DBA390B90}">
      <dsp:nvSpPr>
        <dsp:cNvPr id="0" name=""/>
        <dsp:cNvSpPr/>
      </dsp:nvSpPr>
      <dsp:spPr>
        <a:xfrm>
          <a:off x="3716492" y="1368138"/>
          <a:ext cx="4887966" cy="5120175"/>
        </a:xfrm>
        <a:prstGeom prst="circularArrow">
          <a:avLst>
            <a:gd name="adj1" fmla="val 4878"/>
            <a:gd name="adj2" fmla="val 312630"/>
            <a:gd name="adj3" fmla="val 3249596"/>
            <a:gd name="adj4" fmla="val 15081732"/>
            <a:gd name="adj5" fmla="val 5691"/>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72211B60-33C3-41E5-9507-1DF04E4EC00E}">
      <dsp:nvSpPr>
        <dsp:cNvPr id="0" name=""/>
        <dsp:cNvSpPr/>
      </dsp:nvSpPr>
      <dsp:spPr>
        <a:xfrm>
          <a:off x="217354" y="125674"/>
          <a:ext cx="3818908" cy="3000210"/>
        </a:xfrm>
        <a:prstGeom prst="leftCircularArrow">
          <a:avLst>
            <a:gd name="adj1" fmla="val 6452"/>
            <a:gd name="adj2" fmla="val 429999"/>
            <a:gd name="adj3" fmla="val 10489124"/>
            <a:gd name="adj4" fmla="val 14837806"/>
            <a:gd name="adj5" fmla="val 7527"/>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FA67D-69BA-4C68-B9E3-6FB7C05DA95A}">
      <dsp:nvSpPr>
        <dsp:cNvPr id="0" name=""/>
        <dsp:cNvSpPr/>
      </dsp:nvSpPr>
      <dsp:spPr>
        <a:xfrm>
          <a:off x="2277777" y="2812886"/>
          <a:ext cx="1986926" cy="1713076"/>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mn-MN" sz="1700" kern="1200" dirty="0" smtClean="0"/>
            <a:t>ТӨР ЗАСГИЙН ҮҮРЭГ ХАРИУЦЛАГА</a:t>
          </a:r>
          <a:endParaRPr lang="en-US" sz="1700" kern="1200" dirty="0"/>
        </a:p>
      </dsp:txBody>
      <dsp:txXfrm>
        <a:off x="2586110" y="3078723"/>
        <a:ext cx="1370260" cy="1181402"/>
      </dsp:txXfrm>
    </dsp:sp>
    <dsp:sp modelId="{FC6FA167-8083-4DA7-AF7F-498D27970A53}">
      <dsp:nvSpPr>
        <dsp:cNvPr id="0" name=""/>
        <dsp:cNvSpPr/>
      </dsp:nvSpPr>
      <dsp:spPr>
        <a:xfrm>
          <a:off x="2329394" y="3569174"/>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86199-1413-4B8F-966F-283BCE3A6EA4}">
      <dsp:nvSpPr>
        <dsp:cNvPr id="0" name=""/>
        <dsp:cNvSpPr/>
      </dsp:nvSpPr>
      <dsp:spPr>
        <a:xfrm>
          <a:off x="579344" y="1892757"/>
          <a:ext cx="1986926" cy="171307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E441F-F377-477D-ABB9-1CB7F6AB0CE2}">
      <dsp:nvSpPr>
        <dsp:cNvPr id="0" name=""/>
        <dsp:cNvSpPr/>
      </dsp:nvSpPr>
      <dsp:spPr>
        <a:xfrm>
          <a:off x="1932009" y="3379536"/>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276CB1F3-56AB-4416-B32B-539BF96BD619}">
      <dsp:nvSpPr>
        <dsp:cNvPr id="0" name=""/>
        <dsp:cNvSpPr/>
      </dsp:nvSpPr>
      <dsp:spPr>
        <a:xfrm>
          <a:off x="3970553" y="1872390"/>
          <a:ext cx="1986926" cy="1713076"/>
        </a:xfrm>
        <a:prstGeom prst="hexagon">
          <a:avLst>
            <a:gd name="adj" fmla="val 25000"/>
            <a:gd name="vf" fmla="val 11547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mn-MN" sz="1700" kern="1200" dirty="0" smtClean="0"/>
            <a:t>ЯЛГАВАРЛАН ГАДУУРХАХГҮЙ БАЙХ</a:t>
          </a:r>
          <a:endParaRPr lang="en-US" sz="1700" kern="1200" dirty="0"/>
        </a:p>
      </dsp:txBody>
      <dsp:txXfrm>
        <a:off x="4278886" y="2138227"/>
        <a:ext cx="1370260" cy="1181402"/>
      </dsp:txXfrm>
    </dsp:sp>
    <dsp:sp modelId="{26CCA563-266A-44F6-B023-C2BA5B1DE6DC}">
      <dsp:nvSpPr>
        <dsp:cNvPr id="0" name=""/>
        <dsp:cNvSpPr/>
      </dsp:nvSpPr>
      <dsp:spPr>
        <a:xfrm>
          <a:off x="5328875" y="3357359"/>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080735D0-974E-4A53-BAF8-0B3AAF1D8CFE}">
      <dsp:nvSpPr>
        <dsp:cNvPr id="0" name=""/>
        <dsp:cNvSpPr/>
      </dsp:nvSpPr>
      <dsp:spPr>
        <a:xfrm>
          <a:off x="5663329" y="2812886"/>
          <a:ext cx="1986926" cy="17130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1FCB8A28-5CDC-458C-9BB6-4DFF776CE5A3}">
      <dsp:nvSpPr>
        <dsp:cNvPr id="0" name=""/>
        <dsp:cNvSpPr/>
      </dsp:nvSpPr>
      <dsp:spPr>
        <a:xfrm>
          <a:off x="5714947" y="3569174"/>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11FDC75A-E7AD-4F9B-8EEC-ECCFE34A29DB}">
      <dsp:nvSpPr>
        <dsp:cNvPr id="0" name=""/>
        <dsp:cNvSpPr/>
      </dsp:nvSpPr>
      <dsp:spPr>
        <a:xfrm>
          <a:off x="2277777" y="935969"/>
          <a:ext cx="1986926" cy="1713076"/>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mn-MN" sz="1700" kern="1200" dirty="0" smtClean="0"/>
            <a:t>ТЭГШ БАЙХ</a:t>
          </a:r>
          <a:endParaRPr lang="en-US" sz="1700" kern="1200" dirty="0"/>
        </a:p>
      </dsp:txBody>
      <dsp:txXfrm>
        <a:off x="2586110" y="1201806"/>
        <a:ext cx="1370260" cy="1181402"/>
      </dsp:txXfrm>
    </dsp:sp>
    <dsp:sp modelId="{C980D75F-4355-49D0-A220-642B4A145667}">
      <dsp:nvSpPr>
        <dsp:cNvPr id="0" name=""/>
        <dsp:cNvSpPr/>
      </dsp:nvSpPr>
      <dsp:spPr>
        <a:xfrm>
          <a:off x="3624785" y="973082"/>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919131A0-0680-4AD0-810A-3ADDA745C760}">
      <dsp:nvSpPr>
        <dsp:cNvPr id="0" name=""/>
        <dsp:cNvSpPr/>
      </dsp:nvSpPr>
      <dsp:spPr>
        <a:xfrm>
          <a:off x="3970553" y="0"/>
          <a:ext cx="1986926" cy="171307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A41E142-1E91-4954-AEDD-FDA38B1CD983}">
      <dsp:nvSpPr>
        <dsp:cNvPr id="0" name=""/>
        <dsp:cNvSpPr/>
      </dsp:nvSpPr>
      <dsp:spPr>
        <a:xfrm>
          <a:off x="4029241" y="752215"/>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0EEAF-BFC2-4C5D-8E6A-0D9916102DE8}">
      <dsp:nvSpPr>
        <dsp:cNvPr id="0" name=""/>
        <dsp:cNvSpPr/>
      </dsp:nvSpPr>
      <dsp:spPr>
        <a:xfrm>
          <a:off x="2711341" y="2243289"/>
          <a:ext cx="1706108" cy="17061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smtClean="0">
              <a:latin typeface="Arail "/>
            </a:rPr>
            <a:t>Жендэрийн ялгаа</a:t>
          </a:r>
          <a:endParaRPr lang="en-US" sz="1700" kern="1200" dirty="0">
            <a:latin typeface="Arail "/>
          </a:endParaRPr>
        </a:p>
      </dsp:txBody>
      <dsp:txXfrm>
        <a:off x="2961195" y="2493143"/>
        <a:ext cx="1206400" cy="1206400"/>
      </dsp:txXfrm>
    </dsp:sp>
    <dsp:sp modelId="{2A6C7433-BC42-4262-A857-200BB66A51DB}">
      <dsp:nvSpPr>
        <dsp:cNvPr id="0" name=""/>
        <dsp:cNvSpPr/>
      </dsp:nvSpPr>
      <dsp:spPr>
        <a:xfrm rot="16200000">
          <a:off x="3306810" y="1964165"/>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51516" y="1972825"/>
        <a:ext cx="25758" cy="25758"/>
      </dsp:txXfrm>
    </dsp:sp>
    <dsp:sp modelId="{BFA83D52-E61D-4386-B7A7-DD65FD94DB88}">
      <dsp:nvSpPr>
        <dsp:cNvPr id="0" name=""/>
        <dsp:cNvSpPr/>
      </dsp:nvSpPr>
      <dsp:spPr>
        <a:xfrm>
          <a:off x="2711341" y="22010"/>
          <a:ext cx="1706108" cy="17061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smtClean="0">
              <a:latin typeface="Arail "/>
            </a:rPr>
            <a:t>Эрх мэдэл</a:t>
          </a:r>
          <a:endParaRPr lang="en-US" sz="1700" kern="1200" dirty="0">
            <a:latin typeface="Arail "/>
          </a:endParaRPr>
        </a:p>
      </dsp:txBody>
      <dsp:txXfrm>
        <a:off x="2961195" y="271864"/>
        <a:ext cx="1206400" cy="1206400"/>
      </dsp:txXfrm>
    </dsp:sp>
    <dsp:sp modelId="{AF35BD1E-7D58-4E8F-A097-383632EEB0F6}">
      <dsp:nvSpPr>
        <dsp:cNvPr id="0" name=""/>
        <dsp:cNvSpPr/>
      </dsp:nvSpPr>
      <dsp:spPr>
        <a:xfrm rot="19800000">
          <a:off x="4268652" y="2519484"/>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3358" y="2528145"/>
        <a:ext cx="25758" cy="25758"/>
      </dsp:txXfrm>
    </dsp:sp>
    <dsp:sp modelId="{5CC50A18-77FE-4DEA-AA8A-D6CCD6451ACA}">
      <dsp:nvSpPr>
        <dsp:cNvPr id="0" name=""/>
        <dsp:cNvSpPr/>
      </dsp:nvSpPr>
      <dsp:spPr>
        <a:xfrm>
          <a:off x="4635025" y="1132650"/>
          <a:ext cx="1706108" cy="1706108"/>
        </a:xfrm>
        <a:prstGeom prst="ellipse">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smtClean="0">
              <a:latin typeface="Arail "/>
            </a:rPr>
            <a:t>Биеэ авч явах байдал</a:t>
          </a:r>
          <a:endParaRPr lang="en-US" sz="1700" kern="1200" dirty="0">
            <a:latin typeface="Arail "/>
          </a:endParaRPr>
        </a:p>
      </dsp:txBody>
      <dsp:txXfrm>
        <a:off x="4884879" y="1382504"/>
        <a:ext cx="1206400" cy="1206400"/>
      </dsp:txXfrm>
    </dsp:sp>
    <dsp:sp modelId="{F07EEA2E-3FAB-4067-908F-CD459DECEDA7}">
      <dsp:nvSpPr>
        <dsp:cNvPr id="0" name=""/>
        <dsp:cNvSpPr/>
      </dsp:nvSpPr>
      <dsp:spPr>
        <a:xfrm rot="1800000">
          <a:off x="4268652" y="3630124"/>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3358" y="3638784"/>
        <a:ext cx="25758" cy="25758"/>
      </dsp:txXfrm>
    </dsp:sp>
    <dsp:sp modelId="{EF672CD6-BC8F-4C3A-AD18-2A0B4DC00FF5}">
      <dsp:nvSpPr>
        <dsp:cNvPr id="0" name=""/>
        <dsp:cNvSpPr/>
      </dsp:nvSpPr>
      <dsp:spPr>
        <a:xfrm>
          <a:off x="4635025" y="3353929"/>
          <a:ext cx="1706108" cy="1706108"/>
        </a:xfrm>
        <a:prstGeom prst="ellips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dirty="0" smtClean="0">
              <a:latin typeface="Arail "/>
            </a:rPr>
            <a:t>Нөөц баялгаас хүртэж байгаа байдал</a:t>
          </a:r>
          <a:endParaRPr lang="en-US" sz="1700" kern="1200" dirty="0">
            <a:latin typeface="Arail "/>
          </a:endParaRPr>
        </a:p>
      </dsp:txBody>
      <dsp:txXfrm>
        <a:off x="4884879" y="3603783"/>
        <a:ext cx="1206400" cy="1206400"/>
      </dsp:txXfrm>
    </dsp:sp>
    <dsp:sp modelId="{BD573E04-3519-42FA-A5A2-6DFF8BC3BB22}">
      <dsp:nvSpPr>
        <dsp:cNvPr id="0" name=""/>
        <dsp:cNvSpPr/>
      </dsp:nvSpPr>
      <dsp:spPr>
        <a:xfrm rot="5400000">
          <a:off x="3306810" y="4185444"/>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51516" y="4194104"/>
        <a:ext cx="25758" cy="25758"/>
      </dsp:txXfrm>
    </dsp:sp>
    <dsp:sp modelId="{2A2BB4AA-7B88-4116-9B8C-EA5A4EA3EEB2}">
      <dsp:nvSpPr>
        <dsp:cNvPr id="0" name=""/>
        <dsp:cNvSpPr/>
      </dsp:nvSpPr>
      <dsp:spPr>
        <a:xfrm>
          <a:off x="2711341" y="4464568"/>
          <a:ext cx="1706108" cy="1706108"/>
        </a:xfrm>
        <a:prstGeom prst="ellips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smtClean="0">
              <a:latin typeface="Arail "/>
            </a:rPr>
            <a:t>Хариуцлага</a:t>
          </a:r>
          <a:endParaRPr lang="en-US" sz="1700" kern="1200" dirty="0">
            <a:latin typeface="Arail "/>
          </a:endParaRPr>
        </a:p>
      </dsp:txBody>
      <dsp:txXfrm>
        <a:off x="2961195" y="4714422"/>
        <a:ext cx="1206400" cy="1206400"/>
      </dsp:txXfrm>
    </dsp:sp>
    <dsp:sp modelId="{66BB020C-AB1D-4005-8372-0751A1594C3F}">
      <dsp:nvSpPr>
        <dsp:cNvPr id="0" name=""/>
        <dsp:cNvSpPr/>
      </dsp:nvSpPr>
      <dsp:spPr>
        <a:xfrm rot="9000000">
          <a:off x="2344968" y="3630124"/>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89674" y="3638784"/>
        <a:ext cx="25758" cy="25758"/>
      </dsp:txXfrm>
    </dsp:sp>
    <dsp:sp modelId="{D7F92B4A-A199-47B1-A3B8-FE5ABF8170DB}">
      <dsp:nvSpPr>
        <dsp:cNvPr id="0" name=""/>
        <dsp:cNvSpPr/>
      </dsp:nvSpPr>
      <dsp:spPr>
        <a:xfrm>
          <a:off x="787657" y="3353929"/>
          <a:ext cx="1706108" cy="1706108"/>
        </a:xfrm>
        <a:prstGeom prst="ellips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dirty="0" smtClean="0">
              <a:latin typeface="Arail "/>
            </a:rPr>
            <a:t>Эрхээ эдлэх</a:t>
          </a:r>
          <a:endParaRPr lang="en-US" sz="1700" kern="1200" dirty="0">
            <a:latin typeface="Arail "/>
          </a:endParaRPr>
        </a:p>
      </dsp:txBody>
      <dsp:txXfrm>
        <a:off x="1037511" y="3603783"/>
        <a:ext cx="1206400" cy="1206400"/>
      </dsp:txXfrm>
    </dsp:sp>
    <dsp:sp modelId="{CF1475CC-1347-4900-A550-8FE5BB99AA94}">
      <dsp:nvSpPr>
        <dsp:cNvPr id="0" name=""/>
        <dsp:cNvSpPr/>
      </dsp:nvSpPr>
      <dsp:spPr>
        <a:xfrm rot="12600000">
          <a:off x="2344968" y="2519484"/>
          <a:ext cx="515170" cy="43078"/>
        </a:xfrm>
        <a:custGeom>
          <a:avLst/>
          <a:gdLst/>
          <a:ahLst/>
          <a:cxnLst/>
          <a:rect l="0" t="0" r="0" b="0"/>
          <a:pathLst>
            <a:path>
              <a:moveTo>
                <a:pt x="0" y="21539"/>
              </a:moveTo>
              <a:lnTo>
                <a:pt x="515170" y="215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89674" y="2528145"/>
        <a:ext cx="25758" cy="25758"/>
      </dsp:txXfrm>
    </dsp:sp>
    <dsp:sp modelId="{1A70A172-3710-42C1-BEF1-3F0ED52C4297}">
      <dsp:nvSpPr>
        <dsp:cNvPr id="0" name=""/>
        <dsp:cNvSpPr/>
      </dsp:nvSpPr>
      <dsp:spPr>
        <a:xfrm>
          <a:off x="787657" y="1132650"/>
          <a:ext cx="1706108" cy="170610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mn-MN" sz="1700" kern="1200" smtClean="0">
              <a:latin typeface="Arail "/>
            </a:rPr>
            <a:t>Давуу байдал</a:t>
          </a:r>
          <a:endParaRPr lang="en-US" sz="1700" kern="1200" dirty="0">
            <a:latin typeface="Arail "/>
          </a:endParaRPr>
        </a:p>
      </dsp:txBody>
      <dsp:txXfrm>
        <a:off x="1037511" y="1382504"/>
        <a:ext cx="1206400" cy="120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84B73-000B-47E3-98C3-D5237F1FDA81}">
      <dsp:nvSpPr>
        <dsp:cNvPr id="0" name=""/>
        <dsp:cNvSpPr/>
      </dsp:nvSpPr>
      <dsp:spPr>
        <a:xfrm rot="10800000">
          <a:off x="1692784" y="1710"/>
          <a:ext cx="5472684" cy="125730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lvl="0" algn="ctr" defTabSz="1066800">
            <a:lnSpc>
              <a:spcPct val="90000"/>
            </a:lnSpc>
            <a:spcBef>
              <a:spcPct val="0"/>
            </a:spcBef>
            <a:spcAft>
              <a:spcPct val="35000"/>
            </a:spcAft>
          </a:pPr>
          <a:r>
            <a:rPr lang="mn-MN" sz="2400" kern="1200" dirty="0" smtClean="0">
              <a:latin typeface="Arail "/>
            </a:rPr>
            <a:t>Эрэгтэй, эмэгтэй хүмүүсийн тэгш оролцоог хангах</a:t>
          </a:r>
          <a:endParaRPr lang="en-US" sz="2400" kern="1200" dirty="0">
            <a:latin typeface="Arail "/>
          </a:endParaRPr>
        </a:p>
      </dsp:txBody>
      <dsp:txXfrm rot="10800000">
        <a:off x="2007110" y="1710"/>
        <a:ext cx="5158358" cy="1257304"/>
      </dsp:txXfrm>
    </dsp:sp>
    <dsp:sp modelId="{93B3262C-C6DA-4AE0-A346-C2116F800EDB}">
      <dsp:nvSpPr>
        <dsp:cNvPr id="0" name=""/>
        <dsp:cNvSpPr/>
      </dsp:nvSpPr>
      <dsp:spPr>
        <a:xfrm>
          <a:off x="1064131" y="1710"/>
          <a:ext cx="1257304" cy="12573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4FD21-E184-4916-A1C8-1871F9C9A074}">
      <dsp:nvSpPr>
        <dsp:cNvPr id="0" name=""/>
        <dsp:cNvSpPr/>
      </dsp:nvSpPr>
      <dsp:spPr>
        <a:xfrm rot="10800000">
          <a:off x="1692784" y="1634329"/>
          <a:ext cx="5472684" cy="125730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lvl="0" algn="ctr" defTabSz="1066800">
            <a:lnSpc>
              <a:spcPct val="90000"/>
            </a:lnSpc>
            <a:spcBef>
              <a:spcPct val="0"/>
            </a:spcBef>
            <a:spcAft>
              <a:spcPct val="35000"/>
            </a:spcAft>
          </a:pPr>
          <a:r>
            <a:rPr lang="mn-MN" sz="2400" kern="1200" dirty="0" smtClean="0">
              <a:latin typeface="Arail "/>
            </a:rPr>
            <a:t>Хуримтлагдсан мэдлэг туршлагыг эн тэнцүү үнэлж, ашиглах</a:t>
          </a:r>
          <a:endParaRPr lang="mn-MN" sz="2400" kern="1200" dirty="0" smtClean="0">
            <a:latin typeface="Arail "/>
          </a:endParaRPr>
        </a:p>
      </dsp:txBody>
      <dsp:txXfrm rot="10800000">
        <a:off x="2007110" y="1634329"/>
        <a:ext cx="5158358" cy="1257304"/>
      </dsp:txXfrm>
    </dsp:sp>
    <dsp:sp modelId="{EDD6F053-2987-4266-A959-F17B3911905F}">
      <dsp:nvSpPr>
        <dsp:cNvPr id="0" name=""/>
        <dsp:cNvSpPr/>
      </dsp:nvSpPr>
      <dsp:spPr>
        <a:xfrm>
          <a:off x="1064131" y="1634329"/>
          <a:ext cx="1257304" cy="12573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24FF7-2D3E-439A-9C2D-63879E7238AC}">
      <dsp:nvSpPr>
        <dsp:cNvPr id="0" name=""/>
        <dsp:cNvSpPr/>
      </dsp:nvSpPr>
      <dsp:spPr>
        <a:xfrm rot="10800000">
          <a:off x="1692784" y="3266948"/>
          <a:ext cx="5472684" cy="125730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lvl="0" algn="ctr" defTabSz="1066800">
            <a:lnSpc>
              <a:spcPct val="90000"/>
            </a:lnSpc>
            <a:spcBef>
              <a:spcPct val="0"/>
            </a:spcBef>
            <a:spcAft>
              <a:spcPct val="35000"/>
            </a:spcAft>
          </a:pPr>
          <a:r>
            <a:rPr lang="mn-MN" sz="2400" kern="1200" dirty="0" smtClean="0">
              <a:latin typeface="Arail "/>
            </a:rPr>
            <a:t>Бодлогын нөлөө хүн амын янз бүрийн бүлэгт хэрхэн тусч байгааг хянах </a:t>
          </a:r>
          <a:endParaRPr lang="mn-MN" sz="2400" kern="1200" dirty="0" smtClean="0">
            <a:latin typeface="Arail "/>
          </a:endParaRPr>
        </a:p>
      </dsp:txBody>
      <dsp:txXfrm rot="10800000">
        <a:off x="2007110" y="3266948"/>
        <a:ext cx="5158358" cy="1257304"/>
      </dsp:txXfrm>
    </dsp:sp>
    <dsp:sp modelId="{AB425CF4-61C8-47F3-A98D-55278FFB381B}">
      <dsp:nvSpPr>
        <dsp:cNvPr id="0" name=""/>
        <dsp:cNvSpPr/>
      </dsp:nvSpPr>
      <dsp:spPr>
        <a:xfrm>
          <a:off x="1064131" y="3266948"/>
          <a:ext cx="1257304" cy="12573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8000" r="-58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289F75B5-8BC2-45FB-9147-F8DD79B26145}" type="datetimeFigureOut">
              <a:rPr lang="en-US" smtClean="0"/>
              <a:t>5/17/2019</a:t>
            </a:fld>
            <a:endParaRPr lang="en-US" dirty="0"/>
          </a:p>
        </p:txBody>
      </p:sp>
      <p:sp>
        <p:nvSpPr>
          <p:cNvPr id="4" name="Footer Placeholder 3"/>
          <p:cNvSpPr>
            <a:spLocks noGrp="1"/>
          </p:cNvSpPr>
          <p:nvPr>
            <p:ph type="ftr" sz="quarter" idx="2"/>
          </p:nvPr>
        </p:nvSpPr>
        <p:spPr>
          <a:xfrm>
            <a:off x="0" y="6542227"/>
            <a:ext cx="4341591" cy="34484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76399" y="6542227"/>
            <a:ext cx="4341591" cy="344845"/>
          </a:xfrm>
          <a:prstGeom prst="rect">
            <a:avLst/>
          </a:prstGeom>
        </p:spPr>
        <p:txBody>
          <a:bodyPr vert="horz" lIns="91440" tIns="45720" rIns="91440" bIns="45720" rtlCol="0" anchor="b"/>
          <a:lstStyle>
            <a:lvl1pPr algn="r">
              <a:defRPr sz="1200"/>
            </a:lvl1pPr>
          </a:lstStyle>
          <a:p>
            <a:fld id="{4396D439-03B0-446F-AFFF-72269911AE1A}" type="slidenum">
              <a:rPr lang="en-US" smtClean="0"/>
              <a:t>‹#›</a:t>
            </a:fld>
            <a:endParaRPr lang="en-US" dirty="0"/>
          </a:p>
        </p:txBody>
      </p:sp>
    </p:spTree>
    <p:extLst>
      <p:ext uri="{BB962C8B-B14F-4D97-AF65-F5344CB8AC3E}">
        <p14:creationId xmlns:p14="http://schemas.microsoft.com/office/powerpoint/2010/main" val="2235344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en-US" dirty="0"/>
          </a:p>
        </p:txBody>
      </p:sp>
      <p:sp>
        <p:nvSpPr>
          <p:cNvPr id="3" name="Date Placeholder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3B4512B4-7BFA-42DB-91F5-822248CC71D2}" type="datetimeFigureOut">
              <a:rPr lang="en-US" smtClean="0"/>
              <a:t>5/17/2019</a:t>
            </a:fld>
            <a:endParaRPr lang="en-US" dirty="0"/>
          </a:p>
        </p:txBody>
      </p:sp>
      <p:sp>
        <p:nvSpPr>
          <p:cNvPr id="4" name="Slide Image Placeholder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en-US" dirty="0"/>
          </a:p>
        </p:txBody>
      </p:sp>
      <p:sp>
        <p:nvSpPr>
          <p:cNvPr id="5" name="Notes Placeholder 4"/>
          <p:cNvSpPr>
            <a:spLocks noGrp="1"/>
          </p:cNvSpPr>
          <p:nvPr>
            <p:ph type="body" sz="quarter" idx="3"/>
          </p:nvPr>
        </p:nvSpPr>
        <p:spPr>
          <a:xfrm>
            <a:off x="1002031" y="3271878"/>
            <a:ext cx="8016239" cy="309967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D8189B78-0084-4200-A308-9594BBFD578A}" type="slidenum">
              <a:rPr lang="en-US" smtClean="0"/>
              <a:t>‹#›</a:t>
            </a:fld>
            <a:endParaRPr lang="en-US" dirty="0"/>
          </a:p>
        </p:txBody>
      </p:sp>
    </p:spTree>
    <p:extLst>
      <p:ext uri="{BB962C8B-B14F-4D97-AF65-F5344CB8AC3E}">
        <p14:creationId xmlns:p14="http://schemas.microsoft.com/office/powerpoint/2010/main" val="26264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14418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96191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511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417219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366435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117679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185616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79858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362911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200096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17321-D3D4-4779-ABDE-4BBC95E82B34}" type="datetimeFigureOut">
              <a:rPr lang="en-US" smtClean="0"/>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91E10E-A7B4-4256-A9E8-AB46B4F2FC75}" type="slidenum">
              <a:rPr lang="en-US" smtClean="0"/>
              <a:t>‹#›</a:t>
            </a:fld>
            <a:endParaRPr lang="en-US" dirty="0"/>
          </a:p>
        </p:txBody>
      </p:sp>
    </p:spTree>
    <p:extLst>
      <p:ext uri="{BB962C8B-B14F-4D97-AF65-F5344CB8AC3E}">
        <p14:creationId xmlns:p14="http://schemas.microsoft.com/office/powerpoint/2010/main" val="399498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7321-D3D4-4779-ABDE-4BBC95E82B34}" type="datetimeFigureOut">
              <a:rPr lang="en-US" smtClean="0"/>
              <a:t>5/17/2019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1E10E-A7B4-4256-A9E8-AB46B4F2FC75}" type="slidenum">
              <a:rPr lang="en-US" smtClean="0"/>
              <a:t>‹#›</a:t>
            </a:fld>
            <a:endParaRPr lang="en-US" dirty="0"/>
          </a:p>
        </p:txBody>
      </p:sp>
    </p:spTree>
    <p:extLst>
      <p:ext uri="{BB962C8B-B14F-4D97-AF65-F5344CB8AC3E}">
        <p14:creationId xmlns:p14="http://schemas.microsoft.com/office/powerpoint/2010/main" val="365522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rezi.com/5o5-chrkr6wa/present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229200"/>
            <a:ext cx="7772400" cy="1470025"/>
          </a:xfrm>
        </p:spPr>
        <p:txBody>
          <a:bodyPr>
            <a:normAutofit/>
          </a:bodyPr>
          <a:lstStyle/>
          <a:p>
            <a:r>
              <a:rPr lang="mn-MN" sz="2400" dirty="0" smtClean="0">
                <a:latin typeface="Arail "/>
              </a:rPr>
              <a:t>ХШҮ-ний мэргэжилтэн Б.Эрдэнэцацрал</a:t>
            </a:r>
            <a:endParaRPr lang="en-US" sz="2400" dirty="0">
              <a:latin typeface="Arail "/>
            </a:endParaRPr>
          </a:p>
        </p:txBody>
      </p:sp>
      <p:graphicFrame>
        <p:nvGraphicFramePr>
          <p:cNvPr id="6" name="Diagram 5"/>
          <p:cNvGraphicFramePr/>
          <p:nvPr>
            <p:extLst>
              <p:ext uri="{D42A27DB-BD31-4B8C-83A1-F6EECF244321}">
                <p14:modId xmlns:p14="http://schemas.microsoft.com/office/powerpoint/2010/main" val="2518446702"/>
              </p:ext>
            </p:extLst>
          </p:nvPr>
        </p:nvGraphicFramePr>
        <p:xfrm>
          <a:off x="179512" y="332656"/>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052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9099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Autofit/>
          </a:bodyPr>
          <a:lstStyle/>
          <a:p>
            <a:r>
              <a:rPr lang="mn-MN" sz="2800" dirty="0" smtClean="0">
                <a:solidFill>
                  <a:srgbClr val="FF0000"/>
                </a:solidFill>
                <a:latin typeface="Arail "/>
              </a:rPr>
              <a:t>БИД ДЭЛХИЙГЭЭ ӨӨРЧИЛЬЕ: 2030 ОН ХҮРТЭЛХ ТОГТВОРТОЙ ХӨГЖЛИЙН ХӨТӨЛБӨР </a:t>
            </a:r>
            <a:endParaRPr lang="en-US" sz="2000" dirty="0">
              <a:latin typeface="Arail "/>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424936" cy="4752528"/>
          </a:xfrm>
        </p:spPr>
      </p:pic>
    </p:spTree>
    <p:extLst>
      <p:ext uri="{BB962C8B-B14F-4D97-AF65-F5344CB8AC3E}">
        <p14:creationId xmlns:p14="http://schemas.microsoft.com/office/powerpoint/2010/main" val="154656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dirty="0" smtClean="0">
                <a:solidFill>
                  <a:srgbClr val="FF0000"/>
                </a:solidFill>
                <a:latin typeface="Arail "/>
              </a:rPr>
              <a:t>5. ЖЕНДЭРИЙН ЭРХ ТЭГШ БАЙДЛЫГ ХАНГАХ</a:t>
            </a:r>
            <a:endParaRPr lang="en-US" sz="3200" dirty="0">
              <a:solidFill>
                <a:srgbClr val="FF0000"/>
              </a:solidFill>
              <a:latin typeface="Arail "/>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448" y="1600200"/>
            <a:ext cx="7673104" cy="4525963"/>
          </a:xfrm>
        </p:spPr>
      </p:pic>
    </p:spTree>
    <p:extLst>
      <p:ext uri="{BB962C8B-B14F-4D97-AF65-F5344CB8AC3E}">
        <p14:creationId xmlns:p14="http://schemas.microsoft.com/office/powerpoint/2010/main" val="42077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dirty="0">
                <a:solidFill>
                  <a:srgbClr val="FF0000"/>
                </a:solidFill>
                <a:latin typeface="Arail "/>
              </a:rPr>
              <a:t>5. ЖЕНДЭРИЙН ЭРХ ТЭГШ БАЙДЛЫГ ХАНГАХ</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84785"/>
            <a:ext cx="8280920" cy="5112568"/>
          </a:xfrm>
        </p:spPr>
      </p:pic>
    </p:spTree>
    <p:extLst>
      <p:ext uri="{BB962C8B-B14F-4D97-AF65-F5344CB8AC3E}">
        <p14:creationId xmlns:p14="http://schemas.microsoft.com/office/powerpoint/2010/main" val="1902319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8788" y="557213"/>
            <a:ext cx="8213725" cy="585787"/>
          </a:xfrm>
        </p:spPr>
        <p:txBody>
          <a:bodyPr>
            <a:normAutofit fontScale="90000"/>
          </a:bodyPr>
          <a:lstStyle/>
          <a:p>
            <a:pPr eaLnBrk="1" hangingPunct="1"/>
            <a:r>
              <a:rPr lang="mn-MN" sz="3200" b="1" dirty="0" smtClean="0">
                <a:solidFill>
                  <a:srgbClr val="00863D"/>
                </a:solidFill>
                <a:latin typeface="Arail "/>
                <a:cs typeface="Arial" pitchFamily="34" charset="0"/>
              </a:rPr>
              <a:t>Жендэр ба Хөгжил хандлага </a:t>
            </a:r>
            <a:r>
              <a:rPr lang="mn-MN" sz="3200" b="1" dirty="0" smtClean="0">
                <a:solidFill>
                  <a:srgbClr val="00863D"/>
                </a:solidFill>
                <a:latin typeface="Arail "/>
              </a:rPr>
              <a:t/>
            </a:r>
            <a:br>
              <a:rPr lang="mn-MN" sz="3200" b="1" dirty="0" smtClean="0">
                <a:solidFill>
                  <a:srgbClr val="00863D"/>
                </a:solidFill>
                <a:latin typeface="Arail "/>
              </a:rPr>
            </a:br>
            <a:endParaRPr lang="ru-RU" sz="2000" b="1" dirty="0" smtClean="0">
              <a:solidFill>
                <a:srgbClr val="00863D"/>
              </a:solidFill>
              <a:latin typeface="Arail "/>
            </a:endParaRPr>
          </a:p>
        </p:txBody>
      </p:sp>
      <p:sp>
        <p:nvSpPr>
          <p:cNvPr id="9219" name="Rectangle 3"/>
          <p:cNvSpPr>
            <a:spLocks noGrp="1" noChangeArrowheads="1"/>
          </p:cNvSpPr>
          <p:nvPr>
            <p:ph type="body" idx="1"/>
          </p:nvPr>
        </p:nvSpPr>
        <p:spPr>
          <a:xfrm>
            <a:off x="304800" y="1295400"/>
            <a:ext cx="6248400" cy="5257800"/>
          </a:xfrm>
        </p:spPr>
        <p:txBody>
          <a:bodyPr>
            <a:normAutofit/>
          </a:bodyPr>
          <a:lstStyle/>
          <a:p>
            <a:pPr algn="just" eaLnBrk="1" hangingPunct="1">
              <a:lnSpc>
                <a:spcPct val="80000"/>
              </a:lnSpc>
            </a:pPr>
            <a:r>
              <a:rPr lang="mn-MN" sz="2000" b="1" dirty="0" smtClean="0">
                <a:latin typeface="Arail "/>
              </a:rPr>
              <a:t>Эмэгтэйчүүд, эрэгтэйчүүдийн хэрэгцээнд тулгуурласан</a:t>
            </a:r>
          </a:p>
          <a:p>
            <a:pPr algn="just" eaLnBrk="1" hangingPunct="1">
              <a:lnSpc>
                <a:spcPct val="80000"/>
              </a:lnSpc>
              <a:buFontTx/>
              <a:buNone/>
            </a:pPr>
            <a:endParaRPr lang="mn-MN" sz="2000" b="1" dirty="0" smtClean="0">
              <a:latin typeface="Arail "/>
            </a:endParaRPr>
          </a:p>
          <a:p>
            <a:pPr algn="just" eaLnBrk="1" hangingPunct="1">
              <a:lnSpc>
                <a:spcPct val="80000"/>
              </a:lnSpc>
            </a:pPr>
            <a:r>
              <a:rPr lang="mn-MN" sz="2000" b="1" dirty="0" smtClean="0">
                <a:latin typeface="Arail "/>
              </a:rPr>
              <a:t>Төсөл </a:t>
            </a:r>
            <a:r>
              <a:rPr lang="mn-MN" sz="2000" b="1" dirty="0" smtClean="0">
                <a:latin typeface="Arail "/>
                <a:cs typeface="Arial" pitchFamily="34" charset="0"/>
              </a:rPr>
              <a:t>хөтөлбөрт</a:t>
            </a:r>
            <a:r>
              <a:rPr lang="mn-MN" sz="2000" b="1" dirty="0" smtClean="0">
                <a:latin typeface="Arail "/>
              </a:rPr>
              <a:t> эмэгтэйчүүд эрэгтэйчүүд тэгш оролцох, үр ашгийг тэгш хүртэх боломж олгоход зорьсон</a:t>
            </a:r>
          </a:p>
          <a:p>
            <a:pPr algn="just" eaLnBrk="1" hangingPunct="1">
              <a:lnSpc>
                <a:spcPct val="80000"/>
              </a:lnSpc>
              <a:buFontTx/>
              <a:buNone/>
            </a:pPr>
            <a:endParaRPr lang="mn-MN" sz="2000" b="1" dirty="0" smtClean="0">
              <a:latin typeface="Arail "/>
            </a:endParaRPr>
          </a:p>
          <a:p>
            <a:pPr algn="just" eaLnBrk="1" hangingPunct="1">
              <a:lnSpc>
                <a:spcPct val="80000"/>
              </a:lnSpc>
            </a:pPr>
            <a:r>
              <a:rPr lang="mn-MN" sz="2000" b="1" dirty="0" smtClean="0">
                <a:latin typeface="Arail "/>
              </a:rPr>
              <a:t>Нийгэм, эдийн засаг, соёлын хүчин зүйлсийг харгалзан үзсэн</a:t>
            </a:r>
          </a:p>
          <a:p>
            <a:pPr algn="just" eaLnBrk="1" hangingPunct="1">
              <a:lnSpc>
                <a:spcPct val="80000"/>
              </a:lnSpc>
              <a:buFontTx/>
              <a:buNone/>
            </a:pPr>
            <a:endParaRPr lang="mn-MN" sz="2000" b="1" dirty="0" smtClean="0">
              <a:latin typeface="Arail "/>
            </a:endParaRPr>
          </a:p>
          <a:p>
            <a:pPr algn="just" eaLnBrk="1" hangingPunct="1">
              <a:lnSpc>
                <a:spcPct val="80000"/>
              </a:lnSpc>
            </a:pPr>
            <a:r>
              <a:rPr lang="mn-MN" sz="2000" b="1" dirty="0" smtClean="0">
                <a:latin typeface="Arail "/>
              </a:rPr>
              <a:t>Нийгэм дэх анги давхраа, ястан үндэстэн, бүлгүүдийн хэрэгцээг харгалзсан</a:t>
            </a:r>
          </a:p>
          <a:p>
            <a:pPr algn="just" eaLnBrk="1" hangingPunct="1">
              <a:lnSpc>
                <a:spcPct val="80000"/>
              </a:lnSpc>
              <a:buFontTx/>
              <a:buNone/>
            </a:pPr>
            <a:endParaRPr lang="mn-MN" sz="2000" b="1" dirty="0" smtClean="0">
              <a:latin typeface="Arail "/>
            </a:endParaRPr>
          </a:p>
          <a:p>
            <a:pPr algn="just" eaLnBrk="1" hangingPunct="1">
              <a:lnSpc>
                <a:spcPct val="80000"/>
              </a:lnSpc>
              <a:buFontTx/>
              <a:buNone/>
            </a:pPr>
            <a:endParaRPr lang="mn-MN" sz="2000" b="1" dirty="0" smtClean="0">
              <a:solidFill>
                <a:srgbClr val="00CC00"/>
              </a:solidFill>
              <a:latin typeface="Arail "/>
            </a:endParaRPr>
          </a:p>
          <a:p>
            <a:pPr algn="just" eaLnBrk="1" hangingPunct="1">
              <a:lnSpc>
                <a:spcPct val="80000"/>
              </a:lnSpc>
              <a:buFontTx/>
              <a:buNone/>
            </a:pPr>
            <a:r>
              <a:rPr lang="mn-MN" sz="2000" b="1" dirty="0" smtClean="0">
                <a:solidFill>
                  <a:srgbClr val="00863D"/>
                </a:solidFill>
                <a:latin typeface="Arail "/>
              </a:rPr>
              <a:t>     Жендэрийн тэгш байдлын үзэл баримтлалыг үйл хэрэг болгох стратеги </a:t>
            </a:r>
            <a:r>
              <a:rPr lang="en-US" sz="2000" i="1" dirty="0" smtClean="0">
                <a:solidFill>
                  <a:srgbClr val="00863D"/>
                </a:solidFill>
                <a:latin typeface="Arail "/>
              </a:rPr>
              <a:t>(Gender mainstreaming)</a:t>
            </a:r>
            <a:endParaRPr lang="ru-RU" sz="2000" b="1" dirty="0" smtClean="0">
              <a:solidFill>
                <a:srgbClr val="00863D"/>
              </a:solidFill>
              <a:latin typeface="Arail "/>
            </a:endParaRPr>
          </a:p>
        </p:txBody>
      </p:sp>
      <p:sp>
        <p:nvSpPr>
          <p:cNvPr id="9220" name="Line 5"/>
          <p:cNvSpPr>
            <a:spLocks noChangeShapeType="1"/>
          </p:cNvSpPr>
          <p:nvPr/>
        </p:nvSpPr>
        <p:spPr bwMode="auto">
          <a:xfrm>
            <a:off x="304800" y="1066800"/>
            <a:ext cx="784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 Box 9"/>
          <p:cNvSpPr txBox="1">
            <a:spLocks noChangeArrowheads="1"/>
          </p:cNvSpPr>
          <p:nvPr/>
        </p:nvSpPr>
        <p:spPr bwMode="auto">
          <a:xfrm>
            <a:off x="6804248" y="1676400"/>
            <a:ext cx="20349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mn-MN" dirty="0">
                <a:solidFill>
                  <a:schemeClr val="tx2"/>
                </a:solidFill>
              </a:rPr>
              <a:t>Жендэр ба хөгжил хандлага нь </a:t>
            </a:r>
            <a:r>
              <a:rPr lang="mn-MN" b="1" dirty="0">
                <a:solidFill>
                  <a:srgbClr val="FF0000"/>
                </a:solidFill>
              </a:rPr>
              <a:t>жендэрийн харилцаанд</a:t>
            </a:r>
            <a:r>
              <a:rPr lang="mn-MN" dirty="0">
                <a:solidFill>
                  <a:schemeClr val="tx2"/>
                </a:solidFill>
              </a:rPr>
              <a:t> суурилдаг бөгөөд эмэгтэй эрэгтэй хүмүүсийн эрх мэдлийг тэнцвэржүүлж, тэгш боломжоор хангахыг зорьдог.</a:t>
            </a:r>
            <a:endParaRPr lang="en-US" dirty="0">
              <a:solidFill>
                <a:schemeClr val="tx2"/>
              </a:solidFill>
            </a:endParaRPr>
          </a:p>
        </p:txBody>
      </p:sp>
      <p:sp>
        <p:nvSpPr>
          <p:cNvPr id="9222" name="AutoShape 11"/>
          <p:cNvSpPr>
            <a:spLocks noChangeArrowheads="1"/>
          </p:cNvSpPr>
          <p:nvPr/>
        </p:nvSpPr>
        <p:spPr bwMode="auto">
          <a:xfrm>
            <a:off x="2484120" y="6021288"/>
            <a:ext cx="13716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683218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8229600" cy="1143000"/>
          </a:xfrm>
        </p:spPr>
        <p:txBody>
          <a:bodyPr/>
          <a:lstStyle/>
          <a:p>
            <a:pPr eaLnBrk="1" hangingPunct="1"/>
            <a:r>
              <a:rPr lang="mn-MN" sz="2800" b="1" dirty="0" smtClean="0">
                <a:solidFill>
                  <a:srgbClr val="002060"/>
                </a:solidFill>
                <a:latin typeface="Arail "/>
                <a:cs typeface="Arial" pitchFamily="34" charset="0"/>
              </a:rPr>
              <a:t>Жендэрийн</a:t>
            </a:r>
            <a:r>
              <a:rPr lang="mn-MN" sz="2800" b="1" dirty="0" smtClean="0">
                <a:solidFill>
                  <a:srgbClr val="002060"/>
                </a:solidFill>
                <a:latin typeface="Arail "/>
              </a:rPr>
              <a:t> тэгш байдал хэрэгжих нь</a:t>
            </a:r>
            <a:endParaRPr lang="ru-RU" sz="2800" b="1" dirty="0" smtClean="0">
              <a:solidFill>
                <a:srgbClr val="002060"/>
              </a:solidFill>
              <a:latin typeface="Arail "/>
            </a:endParaRPr>
          </a:p>
        </p:txBody>
      </p:sp>
      <p:sp>
        <p:nvSpPr>
          <p:cNvPr id="12291" name="Rectangle 4"/>
          <p:cNvSpPr>
            <a:spLocks noChangeArrowheads="1"/>
          </p:cNvSpPr>
          <p:nvPr/>
        </p:nvSpPr>
        <p:spPr bwMode="auto">
          <a:xfrm>
            <a:off x="611188" y="1295401"/>
            <a:ext cx="8064500" cy="5113338"/>
          </a:xfrm>
          <a:prstGeom prst="rect">
            <a:avLst/>
          </a:prstGeom>
          <a:solidFill>
            <a:schemeClr val="accent1">
              <a:alpha val="25098"/>
            </a:schemeClr>
          </a:solidFill>
          <a:ln w="9525" algn="ctr">
            <a:solidFill>
              <a:schemeClr val="tx1"/>
            </a:solidFill>
            <a:miter lim="800000"/>
            <a:headEnd/>
            <a:tailEnd/>
          </a:ln>
        </p:spPr>
        <p:txBody>
          <a:bodyPr wrap="none" anchor="ctr"/>
          <a:lstStyle/>
          <a:p>
            <a:endParaRPr lang="en-US" dirty="0"/>
          </a:p>
        </p:txBody>
      </p:sp>
      <p:sp>
        <p:nvSpPr>
          <p:cNvPr id="12292" name="Rectangle 5"/>
          <p:cNvSpPr>
            <a:spLocks noChangeArrowheads="1"/>
          </p:cNvSpPr>
          <p:nvPr/>
        </p:nvSpPr>
        <p:spPr bwMode="auto">
          <a:xfrm>
            <a:off x="611188" y="2438400"/>
            <a:ext cx="7085012" cy="3943350"/>
          </a:xfrm>
          <a:prstGeom prst="rect">
            <a:avLst/>
          </a:prstGeom>
          <a:solidFill>
            <a:schemeClr val="accent1">
              <a:alpha val="49019"/>
            </a:schemeClr>
          </a:solidFill>
          <a:ln w="9525" algn="ctr">
            <a:solidFill>
              <a:schemeClr val="tx1"/>
            </a:solidFill>
            <a:miter lim="800000"/>
            <a:headEnd/>
            <a:tailEnd/>
          </a:ln>
        </p:spPr>
        <p:txBody>
          <a:bodyPr wrap="none" anchor="ctr"/>
          <a:lstStyle/>
          <a:p>
            <a:endParaRPr lang="en-US" dirty="0"/>
          </a:p>
        </p:txBody>
      </p:sp>
      <p:sp>
        <p:nvSpPr>
          <p:cNvPr id="12293" name="Rectangle 6"/>
          <p:cNvSpPr>
            <a:spLocks noChangeArrowheads="1"/>
          </p:cNvSpPr>
          <p:nvPr/>
        </p:nvSpPr>
        <p:spPr bwMode="auto">
          <a:xfrm>
            <a:off x="611188" y="3716338"/>
            <a:ext cx="5942012" cy="2692400"/>
          </a:xfrm>
          <a:prstGeom prst="rect">
            <a:avLst/>
          </a:prstGeom>
          <a:solidFill>
            <a:schemeClr val="accent1">
              <a:alpha val="76077"/>
            </a:schemeClr>
          </a:solidFill>
          <a:ln w="9525" algn="ctr">
            <a:solidFill>
              <a:schemeClr val="tx1"/>
            </a:solidFill>
            <a:miter lim="800000"/>
            <a:headEnd/>
            <a:tailEnd/>
          </a:ln>
        </p:spPr>
        <p:txBody>
          <a:bodyPr wrap="none" anchor="ctr"/>
          <a:lstStyle/>
          <a:p>
            <a:endParaRPr lang="en-US" dirty="0"/>
          </a:p>
        </p:txBody>
      </p:sp>
      <p:sp>
        <p:nvSpPr>
          <p:cNvPr id="12294" name="Rectangle 8"/>
          <p:cNvSpPr>
            <a:spLocks noChangeArrowheads="1"/>
          </p:cNvSpPr>
          <p:nvPr/>
        </p:nvSpPr>
        <p:spPr bwMode="auto">
          <a:xfrm>
            <a:off x="611188" y="4724400"/>
            <a:ext cx="4321175" cy="1684338"/>
          </a:xfrm>
          <a:prstGeom prst="rect">
            <a:avLst/>
          </a:prstGeom>
          <a:solidFill>
            <a:srgbClr val="33CCCC">
              <a:alpha val="25882"/>
            </a:srgbClr>
          </a:solidFill>
          <a:ln w="9525" algn="ctr">
            <a:solidFill>
              <a:schemeClr val="tx1"/>
            </a:solidFill>
            <a:miter lim="800000"/>
            <a:headEnd/>
            <a:tailEnd/>
          </a:ln>
        </p:spPr>
        <p:txBody>
          <a:bodyPr wrap="none" anchor="ctr"/>
          <a:lstStyle/>
          <a:p>
            <a:endParaRPr lang="en-US" dirty="0"/>
          </a:p>
        </p:txBody>
      </p:sp>
      <p:sp>
        <p:nvSpPr>
          <p:cNvPr id="12295" name="Text Box 10"/>
          <p:cNvSpPr txBox="1">
            <a:spLocks noChangeArrowheads="1"/>
          </p:cNvSpPr>
          <p:nvPr/>
        </p:nvSpPr>
        <p:spPr bwMode="auto">
          <a:xfrm>
            <a:off x="1116013" y="5084763"/>
            <a:ext cx="3241675" cy="707886"/>
          </a:xfrm>
          <a:prstGeom prst="rect">
            <a:avLst/>
          </a:prstGeom>
          <a:noFill/>
          <a:ln w="9525" algn="ctr">
            <a:noFill/>
            <a:miter lim="800000"/>
            <a:headEnd/>
            <a:tailEnd/>
          </a:ln>
        </p:spPr>
        <p:txBody>
          <a:bodyPr>
            <a:spAutoFit/>
          </a:bodyPr>
          <a:lstStyle/>
          <a:p>
            <a:pPr>
              <a:spcBef>
                <a:spcPct val="50000"/>
              </a:spcBef>
            </a:pPr>
            <a:r>
              <a:rPr lang="mn-MN" sz="2000" b="1" dirty="0">
                <a:latin typeface="Arial" pitchFamily="34" charset="0"/>
                <a:cs typeface="Arial" pitchFamily="34" charset="0"/>
              </a:rPr>
              <a:t>Хувь хүн: </a:t>
            </a:r>
            <a:r>
              <a:rPr lang="mn-MN" sz="2000" dirty="0">
                <a:latin typeface="Arial" pitchFamily="34" charset="0"/>
                <a:cs typeface="Arial" pitchFamily="34" charset="0"/>
              </a:rPr>
              <a:t>Үзэл санааны дэвшил</a:t>
            </a:r>
            <a:endParaRPr lang="ru-RU" sz="2000" dirty="0">
              <a:latin typeface="Arial" pitchFamily="34" charset="0"/>
              <a:cs typeface="Arial" pitchFamily="34" charset="0"/>
            </a:endParaRPr>
          </a:p>
        </p:txBody>
      </p:sp>
      <p:sp>
        <p:nvSpPr>
          <p:cNvPr id="12296" name="Text Box 12"/>
          <p:cNvSpPr txBox="1">
            <a:spLocks noChangeArrowheads="1"/>
          </p:cNvSpPr>
          <p:nvPr/>
        </p:nvSpPr>
        <p:spPr bwMode="auto">
          <a:xfrm>
            <a:off x="1116013" y="3860800"/>
            <a:ext cx="4968875" cy="1246495"/>
          </a:xfrm>
          <a:prstGeom prst="rect">
            <a:avLst/>
          </a:prstGeom>
          <a:noFill/>
          <a:ln w="9525" algn="ctr">
            <a:noFill/>
            <a:miter lim="800000"/>
            <a:headEnd/>
            <a:tailEnd/>
          </a:ln>
        </p:spPr>
        <p:txBody>
          <a:bodyPr>
            <a:spAutoFit/>
          </a:bodyPr>
          <a:lstStyle/>
          <a:p>
            <a:pPr>
              <a:lnSpc>
                <a:spcPct val="80000"/>
              </a:lnSpc>
              <a:spcBef>
                <a:spcPct val="20000"/>
              </a:spcBef>
            </a:pPr>
            <a:r>
              <a:rPr lang="mn-MN" sz="2000" b="1" dirty="0">
                <a:latin typeface="Arial" pitchFamily="34" charset="0"/>
                <a:cs typeface="Arial" pitchFamily="34" charset="0"/>
              </a:rPr>
              <a:t>Байгууллага:</a:t>
            </a:r>
            <a:r>
              <a:rPr lang="mn-MN" sz="2000" dirty="0">
                <a:latin typeface="Arial" pitchFamily="34" charset="0"/>
                <a:cs typeface="Arial" pitchFamily="34" charset="0"/>
              </a:rPr>
              <a:t> Байгууллагын соёл, бүтээгдэхүүн жендэрийн мэдрэмжтэй болох</a:t>
            </a:r>
          </a:p>
          <a:p>
            <a:pPr>
              <a:spcBef>
                <a:spcPct val="50000"/>
              </a:spcBef>
            </a:pPr>
            <a:endParaRPr lang="ru-RU" dirty="0">
              <a:latin typeface="Arial" pitchFamily="34" charset="0"/>
              <a:cs typeface="Arial" pitchFamily="34" charset="0"/>
            </a:endParaRPr>
          </a:p>
        </p:txBody>
      </p:sp>
      <p:sp>
        <p:nvSpPr>
          <p:cNvPr id="12297" name="Text Box 13"/>
          <p:cNvSpPr txBox="1">
            <a:spLocks noChangeArrowheads="1"/>
          </p:cNvSpPr>
          <p:nvPr/>
        </p:nvSpPr>
        <p:spPr bwMode="auto">
          <a:xfrm>
            <a:off x="1116013" y="2852738"/>
            <a:ext cx="6503987" cy="1000274"/>
          </a:xfrm>
          <a:prstGeom prst="rect">
            <a:avLst/>
          </a:prstGeom>
          <a:noFill/>
          <a:ln w="9525" algn="ctr">
            <a:noFill/>
            <a:miter lim="800000"/>
            <a:headEnd/>
            <a:tailEnd/>
          </a:ln>
        </p:spPr>
        <p:txBody>
          <a:bodyPr wrap="square">
            <a:spAutoFit/>
          </a:bodyPr>
          <a:lstStyle/>
          <a:p>
            <a:pPr>
              <a:lnSpc>
                <a:spcPct val="80000"/>
              </a:lnSpc>
              <a:spcBef>
                <a:spcPct val="20000"/>
              </a:spcBef>
            </a:pPr>
            <a:r>
              <a:rPr lang="mn-MN" sz="2000" b="1" dirty="0">
                <a:latin typeface="Arial" pitchFamily="34" charset="0"/>
                <a:cs typeface="Arial" pitchFamily="34" charset="0"/>
              </a:rPr>
              <a:t>Салбар:</a:t>
            </a:r>
            <a:r>
              <a:rPr lang="mn-MN" sz="2000" dirty="0">
                <a:latin typeface="Arial" pitchFamily="34" charset="0"/>
                <a:cs typeface="Arial" pitchFamily="34" charset="0"/>
              </a:rPr>
              <a:t> Салбарын үйл ажиллагаанд ЖТБ үзэл баримтлал тусгагдах</a:t>
            </a:r>
          </a:p>
          <a:p>
            <a:pPr>
              <a:spcBef>
                <a:spcPct val="50000"/>
              </a:spcBef>
            </a:pPr>
            <a:endParaRPr lang="ru-RU" dirty="0">
              <a:latin typeface="Arial" pitchFamily="34" charset="0"/>
              <a:cs typeface="Arial" pitchFamily="34" charset="0"/>
            </a:endParaRPr>
          </a:p>
        </p:txBody>
      </p:sp>
      <p:sp>
        <p:nvSpPr>
          <p:cNvPr id="12298" name="Text Box 14"/>
          <p:cNvSpPr txBox="1">
            <a:spLocks noChangeArrowheads="1"/>
          </p:cNvSpPr>
          <p:nvPr/>
        </p:nvSpPr>
        <p:spPr bwMode="auto">
          <a:xfrm>
            <a:off x="1143000" y="1676400"/>
            <a:ext cx="7467600" cy="400110"/>
          </a:xfrm>
          <a:prstGeom prst="rect">
            <a:avLst/>
          </a:prstGeom>
          <a:noFill/>
          <a:ln w="9525" algn="ctr">
            <a:noFill/>
            <a:miter lim="800000"/>
            <a:headEnd/>
            <a:tailEnd/>
          </a:ln>
        </p:spPr>
        <p:txBody>
          <a:bodyPr wrap="square">
            <a:spAutoFit/>
          </a:bodyPr>
          <a:lstStyle/>
          <a:p>
            <a:pPr>
              <a:spcBef>
                <a:spcPct val="50000"/>
              </a:spcBef>
            </a:pPr>
            <a:r>
              <a:rPr lang="mn-MN" sz="2000" b="1" dirty="0">
                <a:latin typeface="Arial" pitchFamily="34" charset="0"/>
                <a:cs typeface="Arial" pitchFamily="34" charset="0"/>
              </a:rPr>
              <a:t>Нийгэм:</a:t>
            </a:r>
            <a:r>
              <a:rPr lang="mn-MN" sz="2000" dirty="0">
                <a:latin typeface="Arial" pitchFamily="34" charset="0"/>
                <a:cs typeface="Arial" pitchFamily="34" charset="0"/>
              </a:rPr>
              <a:t> Нийгэм дэх жендэрийн тэгш байдал хангагдах</a:t>
            </a:r>
            <a:endParaRPr lang="ru-RU" sz="2000" dirty="0">
              <a:latin typeface="Arial" pitchFamily="34" charset="0"/>
              <a:cs typeface="Arial" pitchFamily="34" charset="0"/>
            </a:endParaRPr>
          </a:p>
        </p:txBody>
      </p:sp>
      <p:cxnSp>
        <p:nvCxnSpPr>
          <p:cNvPr id="12" name="Straight Arrow Connector 11"/>
          <p:cNvCxnSpPr/>
          <p:nvPr/>
        </p:nvCxnSpPr>
        <p:spPr>
          <a:xfrm>
            <a:off x="609600" y="6400800"/>
            <a:ext cx="8534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09600" y="685800"/>
            <a:ext cx="0" cy="5715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11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dirty="0" smtClean="0">
                <a:solidFill>
                  <a:srgbClr val="FF0000"/>
                </a:solidFill>
                <a:latin typeface="Arail "/>
              </a:rPr>
              <a:t>ЭХ СУРВАЛЖ</a:t>
            </a:r>
            <a:endParaRPr lang="en-US" sz="3200" dirty="0">
              <a:solidFill>
                <a:srgbClr val="FF0000"/>
              </a:solidFill>
              <a:latin typeface="Arail "/>
            </a:endParaRPr>
          </a:p>
        </p:txBody>
      </p:sp>
      <p:sp>
        <p:nvSpPr>
          <p:cNvPr id="3" name="Content Placeholder 2"/>
          <p:cNvSpPr>
            <a:spLocks noGrp="1"/>
          </p:cNvSpPr>
          <p:nvPr>
            <p:ph idx="1"/>
          </p:nvPr>
        </p:nvSpPr>
        <p:spPr/>
        <p:txBody>
          <a:bodyPr>
            <a:normAutofit/>
          </a:bodyPr>
          <a:lstStyle/>
          <a:p>
            <a:r>
              <a:rPr lang="mn-MN" sz="2000" dirty="0" smtClean="0">
                <a:latin typeface="Arail "/>
              </a:rPr>
              <a:t>Монгол улсын Жендэрийн эрх тэгш байдлыг хангах тухай хууль 4.1.1</a:t>
            </a:r>
          </a:p>
          <a:p>
            <a:r>
              <a:rPr lang="mn-MN" sz="2000" dirty="0">
                <a:latin typeface="Arail "/>
              </a:rPr>
              <a:t>Б</a:t>
            </a:r>
            <a:r>
              <a:rPr lang="mn-MN" sz="2000" dirty="0" smtClean="0">
                <a:latin typeface="Arail "/>
              </a:rPr>
              <a:t>ид дэлхийгээ өөрчилье:  Тогтвортой хөгжлийн хөтөлбөр 2030</a:t>
            </a:r>
          </a:p>
          <a:p>
            <a:r>
              <a:rPr lang="mn-MN" sz="2000" dirty="0" smtClean="0">
                <a:latin typeface="Arail "/>
              </a:rPr>
              <a:t>Жендэр </a:t>
            </a:r>
            <a:r>
              <a:rPr lang="mn-MN" sz="2000" dirty="0">
                <a:latin typeface="Arail "/>
              </a:rPr>
              <a:t>ба хүний эрх-Монгол улсын </a:t>
            </a:r>
            <a:r>
              <a:rPr lang="mn-MN" sz="2000" dirty="0" smtClean="0">
                <a:latin typeface="Arail "/>
              </a:rPr>
              <a:t>Хүний </a:t>
            </a:r>
            <a:r>
              <a:rPr lang="mn-MN" sz="2000" dirty="0">
                <a:latin typeface="Arail "/>
              </a:rPr>
              <a:t>эрхийн </a:t>
            </a:r>
            <a:r>
              <a:rPr lang="mn-MN" sz="2000" dirty="0" smtClean="0">
                <a:latin typeface="Arail "/>
              </a:rPr>
              <a:t>Үндэсний комисс</a:t>
            </a:r>
          </a:p>
          <a:p>
            <a:r>
              <a:rPr lang="mn-MN" sz="2000" dirty="0" smtClean="0">
                <a:latin typeface="Arail "/>
              </a:rPr>
              <a:t>Жендэрийн мэдрэмжтэй бодлого/ Төрийн албан хаагчдад зориулсан жендэрийн сургалт/</a:t>
            </a:r>
            <a:endParaRPr lang="mn-MN" sz="2000" dirty="0">
              <a:latin typeface="Arail "/>
            </a:endParaRPr>
          </a:p>
          <a:p>
            <a:r>
              <a:rPr lang="mn-MN" sz="2000" dirty="0" smtClean="0">
                <a:latin typeface="Arail "/>
              </a:rPr>
              <a:t>Жендэр ба жендэрийн тэгш эрх </a:t>
            </a:r>
            <a:r>
              <a:rPr lang="en-US" sz="2000" dirty="0">
                <a:latin typeface="Arail "/>
                <a:hlinkClick r:id="rId2"/>
              </a:rPr>
              <a:t>https://prezi.com/5o5-chrkr6wa/presentation</a:t>
            </a:r>
            <a:r>
              <a:rPr lang="en-US" sz="2000" dirty="0" smtClean="0">
                <a:latin typeface="Arail "/>
                <a:hlinkClick r:id="rId2"/>
              </a:rPr>
              <a:t>/</a:t>
            </a:r>
            <a:endParaRPr lang="mn-MN" sz="2000" dirty="0">
              <a:latin typeface="Arail "/>
            </a:endParaRPr>
          </a:p>
          <a:p>
            <a:pPr marL="0" indent="0">
              <a:buNone/>
            </a:pPr>
            <a:endParaRPr lang="en-US" sz="2000" dirty="0">
              <a:latin typeface="Arail "/>
            </a:endParaRPr>
          </a:p>
        </p:txBody>
      </p:sp>
    </p:spTree>
    <p:extLst>
      <p:ext uri="{BB962C8B-B14F-4D97-AF65-F5344CB8AC3E}">
        <p14:creationId xmlns:p14="http://schemas.microsoft.com/office/powerpoint/2010/main" val="3305356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6" y="0"/>
            <a:ext cx="9141784" cy="6858000"/>
          </a:xfrm>
        </p:spPr>
      </p:pic>
    </p:spTree>
    <p:extLst>
      <p:ext uri="{BB962C8B-B14F-4D97-AF65-F5344CB8AC3E}">
        <p14:creationId xmlns:p14="http://schemas.microsoft.com/office/powerpoint/2010/main" val="138611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dirty="0" smtClean="0">
                <a:solidFill>
                  <a:srgbClr val="FF0000"/>
                </a:solidFill>
                <a:latin typeface="Arail "/>
              </a:rPr>
              <a:t>ЖЕНДЭРИЙН ТУХАЙ ЕРӨНХИЙ ОЙЛГОЛТ</a:t>
            </a:r>
            <a:endParaRPr lang="en-US" sz="3200"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just">
              <a:buNone/>
            </a:pPr>
            <a:r>
              <a:rPr lang="mn-MN" sz="2600" dirty="0" smtClean="0">
                <a:latin typeface="Arail "/>
              </a:rPr>
              <a:t>	Жендэр </a:t>
            </a:r>
            <a:r>
              <a:rPr lang="mn-MN" sz="2600" dirty="0">
                <a:latin typeface="Arail "/>
              </a:rPr>
              <a:t>гэж улс төр, эрх зүй, эдийн засаг, нийгэм, соёлын ба гэр бүлийн харилцаанд эрэгтэй, эмэгтэй хүний гүйцэтгэх үүрэг, хүлээх хариуцлага, тэдний нийгэмд эзлэх байр суурийн талаар уламжлагдан тогтсон, түүхэн явцад хувьсан өөрчлөгддөг ойлголт, үзэл, хандлагыг хэлнэ.</a:t>
            </a:r>
          </a:p>
          <a:p>
            <a:pPr marL="0" indent="0">
              <a:buNone/>
            </a:pPr>
            <a:endParaRPr lang="en-US" dirty="0"/>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just">
              <a:buNone/>
            </a:pPr>
            <a:r>
              <a:rPr lang="mn-MN" dirty="0" smtClean="0">
                <a:latin typeface="Arail "/>
              </a:rPr>
              <a:t>	Хүйс </a:t>
            </a:r>
            <a:r>
              <a:rPr lang="mn-MN" dirty="0">
                <a:latin typeface="Arail "/>
              </a:rPr>
              <a:t>нь эрэгтэй, эмэгтэй хүний биологийн ялгааг тодорхойлох бөгөөд энэхүү хүйсийн ялгаа нь генээр тодорхойлогддог нийтлэг үйл өөрчлөгдөх чанар юм. </a:t>
            </a:r>
          </a:p>
          <a:p>
            <a:pPr marL="0" indent="0">
              <a:buNone/>
            </a:pPr>
            <a:endParaRPr lang="en-US" dirty="0"/>
          </a:p>
        </p:txBody>
      </p:sp>
    </p:spTree>
    <p:extLst>
      <p:ext uri="{BB962C8B-B14F-4D97-AF65-F5344CB8AC3E}">
        <p14:creationId xmlns:p14="http://schemas.microsoft.com/office/powerpoint/2010/main" val="4205564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6268939"/>
              </p:ext>
            </p:extLst>
          </p:nvPr>
        </p:nvGraphicFramePr>
        <p:xfrm>
          <a:off x="539552" y="548680"/>
          <a:ext cx="8229600" cy="586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45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60848"/>
            <a:ext cx="4038600" cy="2935833"/>
          </a:xfrm>
        </p:spPr>
      </p:pic>
      <p:sp>
        <p:nvSpPr>
          <p:cNvPr id="11" name="Rectangle 10"/>
          <p:cNvSpPr/>
          <p:nvPr/>
        </p:nvSpPr>
        <p:spPr>
          <a:xfrm>
            <a:off x="898858" y="765688"/>
            <a:ext cx="736214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n-M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il "/>
              </a:rPr>
              <a:t>ЖЕНДЭР БОЛОН ХҮЙСИЙН ЯЛГАА</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il "/>
            </a:endParaRPr>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0848"/>
            <a:ext cx="4038600" cy="2935833"/>
          </a:xfrm>
        </p:spPr>
      </p:pic>
    </p:spTree>
    <p:extLst>
      <p:ext uri="{BB962C8B-B14F-4D97-AF65-F5344CB8AC3E}">
        <p14:creationId xmlns:p14="http://schemas.microsoft.com/office/powerpoint/2010/main" val="401936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183" y="548680"/>
            <a:ext cx="4040188" cy="639762"/>
          </a:xfrm>
        </p:spPr>
        <p:txBody>
          <a:bodyPr>
            <a:normAutofit fontScale="92500" lnSpcReduction="20000"/>
          </a:bodyPr>
          <a:lstStyle/>
          <a:p>
            <a:pPr algn="ctr"/>
            <a:r>
              <a:rPr lang="mn-MN" dirty="0" smtClean="0">
                <a:solidFill>
                  <a:srgbClr val="0070C0"/>
                </a:solidFill>
                <a:latin typeface="Arail "/>
              </a:rPr>
              <a:t>“Жендэрийн </a:t>
            </a:r>
            <a:r>
              <a:rPr lang="mn-MN" dirty="0">
                <a:solidFill>
                  <a:srgbClr val="0070C0"/>
                </a:solidFill>
                <a:latin typeface="Arail "/>
              </a:rPr>
              <a:t>эрх тэгш байдал” </a:t>
            </a:r>
            <a:endParaRPr lang="en-US" dirty="0">
              <a:solidFill>
                <a:srgbClr val="0070C0"/>
              </a:solidFill>
            </a:endParaRPr>
          </a:p>
        </p:txBody>
      </p:sp>
      <p:sp>
        <p:nvSpPr>
          <p:cNvPr id="4" name="Content Placeholder 3"/>
          <p:cNvSpPr>
            <a:spLocks noGrp="1"/>
          </p:cNvSpPr>
          <p:nvPr>
            <p:ph sz="half" idx="2"/>
          </p:nvPr>
        </p:nvSpPr>
        <p:spPr>
          <a:xfrm>
            <a:off x="456183" y="1188442"/>
            <a:ext cx="4040188" cy="3951288"/>
          </a:xfrm>
        </p:spPr>
        <p:txBody>
          <a:bodyPr>
            <a:normAutofit/>
          </a:bodyPr>
          <a:lstStyle/>
          <a:p>
            <a:pPr algn="just" fontAlgn="t"/>
            <a:r>
              <a:rPr lang="mn-MN" sz="2000" dirty="0">
                <a:latin typeface="Arail "/>
              </a:rPr>
              <a:t>Э</a:t>
            </a:r>
            <a:r>
              <a:rPr lang="mn-MN" sz="2000" dirty="0" smtClean="0">
                <a:latin typeface="Arail "/>
              </a:rPr>
              <a:t>рэгтэй</a:t>
            </a:r>
            <a:r>
              <a:rPr lang="mn-MN" sz="2000" dirty="0">
                <a:latin typeface="Arail "/>
              </a:rPr>
              <a:t>, эмэгтэй хүн улс төр, эрх зүй, эдийн засаг, нийгэм, соёлын ба гэр бүлийн харилцаанд тэгш эрхтэй оролцож, эдийн засаг, нийгэм, соёлын хөгжлийн үр шимээс тэгш хүртэж, хөгжилд эрх тэгш хувь нэмрээ оруулснаар жендэрийн ялгаварлан гадуурхалтаас ангид </a:t>
            </a:r>
            <a:r>
              <a:rPr lang="mn-MN" sz="2000" dirty="0" smtClean="0">
                <a:latin typeface="Arail "/>
              </a:rPr>
              <a:t>байх </a:t>
            </a:r>
            <a:endParaRPr lang="mn-MN" sz="2000" dirty="0">
              <a:latin typeface="Arail "/>
            </a:endParaRPr>
          </a:p>
          <a:p>
            <a:pPr marL="0" indent="0" algn="just" fontAlgn="t">
              <a:buNone/>
            </a:pPr>
            <a:endParaRPr lang="mn-MN" sz="2000" dirty="0">
              <a:latin typeface="Arail "/>
            </a:endParaRPr>
          </a:p>
          <a:p>
            <a:endParaRPr lang="en-US" sz="2000" dirty="0"/>
          </a:p>
          <a:p>
            <a:endParaRPr lang="en-US" sz="2000" dirty="0"/>
          </a:p>
        </p:txBody>
      </p:sp>
      <p:sp>
        <p:nvSpPr>
          <p:cNvPr id="5" name="Text Placeholder 4"/>
          <p:cNvSpPr>
            <a:spLocks noGrp="1"/>
          </p:cNvSpPr>
          <p:nvPr>
            <p:ph type="body" sz="quarter" idx="3"/>
          </p:nvPr>
        </p:nvSpPr>
        <p:spPr>
          <a:xfrm>
            <a:off x="4644008" y="548680"/>
            <a:ext cx="4041775" cy="639762"/>
          </a:xfrm>
        </p:spPr>
        <p:txBody>
          <a:bodyPr>
            <a:normAutofit fontScale="92500" lnSpcReduction="20000"/>
          </a:bodyPr>
          <a:lstStyle/>
          <a:p>
            <a:pPr algn="ctr"/>
            <a:r>
              <a:rPr lang="mn-MN" dirty="0" smtClean="0">
                <a:solidFill>
                  <a:srgbClr val="FF0000"/>
                </a:solidFill>
                <a:latin typeface="Arail "/>
              </a:rPr>
              <a:t>“Жендэрийн </a:t>
            </a:r>
            <a:r>
              <a:rPr lang="mn-MN" dirty="0">
                <a:solidFill>
                  <a:srgbClr val="FF0000"/>
                </a:solidFill>
                <a:latin typeface="Arail "/>
              </a:rPr>
              <a:t>ялгаварлан гадуурхалт” </a:t>
            </a:r>
            <a:endParaRPr lang="en-US" dirty="0">
              <a:solidFill>
                <a:srgbClr val="FF0000"/>
              </a:solidFill>
            </a:endParaRPr>
          </a:p>
        </p:txBody>
      </p:sp>
      <p:sp>
        <p:nvSpPr>
          <p:cNvPr id="6" name="Content Placeholder 5"/>
          <p:cNvSpPr>
            <a:spLocks noGrp="1"/>
          </p:cNvSpPr>
          <p:nvPr>
            <p:ph sz="quarter" idx="4"/>
          </p:nvPr>
        </p:nvSpPr>
        <p:spPr>
          <a:xfrm>
            <a:off x="4644008" y="1188442"/>
            <a:ext cx="4041775" cy="3951288"/>
          </a:xfrm>
        </p:spPr>
        <p:txBody>
          <a:bodyPr>
            <a:normAutofit/>
          </a:bodyPr>
          <a:lstStyle/>
          <a:p>
            <a:pPr algn="just"/>
            <a:r>
              <a:rPr lang="mn-MN" sz="2000" dirty="0">
                <a:latin typeface="Arail "/>
              </a:rPr>
              <a:t>У</a:t>
            </a:r>
            <a:r>
              <a:rPr lang="mn-MN" sz="2000" dirty="0" smtClean="0">
                <a:latin typeface="Arail "/>
              </a:rPr>
              <a:t>лс </a:t>
            </a:r>
            <a:r>
              <a:rPr lang="mn-MN" sz="2000" dirty="0">
                <a:latin typeface="Arail "/>
              </a:rPr>
              <a:t>төр, эрх зүй, эдийн засаг, нийгэм, соёлын ба гэр бүлийн харилцаанд болон аливаа бусад салбарт эрэгтэй, эмэгтэй хүнийг хүйсийн шинж, гэрлэлтийн байдлаар ялгаварлах, үгүйсгэх, хязгаарлах үйлдэл, эс үйлдэхүйг;</a:t>
            </a:r>
          </a:p>
          <a:p>
            <a:endParaRPr lang="en-US" sz="2000" dirty="0"/>
          </a:p>
        </p:txBody>
      </p:sp>
      <p:pic>
        <p:nvPicPr>
          <p:cNvPr id="3074" name="Picture 2" descr="C:\Users\Bayantumen\Downloads\1322992039_srrrrssrr-ryirr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155672"/>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dirty="0" smtClean="0">
                <a:solidFill>
                  <a:srgbClr val="FF0000"/>
                </a:solidFill>
                <a:latin typeface="Arail "/>
              </a:rPr>
              <a:t>ЖЕНДЭРИЙН ЗАРЧМУУД</a:t>
            </a:r>
            <a:endParaRPr lang="en-US" sz="3200" dirty="0">
              <a:solidFill>
                <a:srgbClr val="FF0000"/>
              </a:solidFill>
              <a:latin typeface="Arail "/>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8702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06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306488" cy="6155878"/>
          </a:xfrm>
        </p:spPr>
        <p:style>
          <a:lnRef idx="1">
            <a:schemeClr val="accent6"/>
          </a:lnRef>
          <a:fillRef idx="2">
            <a:schemeClr val="accent6"/>
          </a:fillRef>
          <a:effectRef idx="1">
            <a:schemeClr val="accent6"/>
          </a:effectRef>
          <a:fontRef idx="minor">
            <a:schemeClr val="dk1"/>
          </a:fontRef>
        </p:style>
        <p:txBody>
          <a:bodyPr vert="vert270">
            <a:normAutofit/>
          </a:bodyPr>
          <a:lstStyle/>
          <a:p>
            <a:r>
              <a:rPr lang="mn-MN" sz="3200" dirty="0" smtClean="0">
                <a:solidFill>
                  <a:schemeClr val="accent6"/>
                </a:solidFill>
                <a:latin typeface="Arail "/>
              </a:rPr>
              <a:t>ЖЕНДЭРИЙН ТЭГШ ЭРХ</a:t>
            </a:r>
            <a:endParaRPr lang="en-US" sz="3200" dirty="0">
              <a:solidFill>
                <a:schemeClr val="accent6"/>
              </a:solidFill>
              <a:latin typeface="Arail "/>
            </a:endParaRPr>
          </a:p>
        </p:txBody>
      </p:sp>
      <p:sp>
        <p:nvSpPr>
          <p:cNvPr id="3" name="Content Placeholder 2"/>
          <p:cNvSpPr>
            <a:spLocks noGrp="1"/>
          </p:cNvSpPr>
          <p:nvPr>
            <p:ph idx="1"/>
          </p:nvPr>
        </p:nvSpPr>
        <p:spPr>
          <a:xfrm>
            <a:off x="2051720" y="836712"/>
            <a:ext cx="6635080" cy="5433467"/>
          </a:xfrm>
        </p:spPr>
        <p:txBody>
          <a:bodyPr>
            <a:normAutofit/>
          </a:bodyPr>
          <a:lstStyle/>
          <a:p>
            <a:pPr algn="just"/>
            <a:r>
              <a:rPr lang="mn-MN" sz="2000" dirty="0" smtClean="0">
                <a:latin typeface="Arail "/>
              </a:rPr>
              <a:t>Жендэрийн тэгш эрх гэж эрэгтэй, эмэгтэй хүмүүст тэгш шударга хандах явдлыг хэлдэг.</a:t>
            </a:r>
          </a:p>
          <a:p>
            <a:pPr algn="just"/>
            <a:r>
              <a:rPr lang="mn-MN" sz="2000" dirty="0" smtClean="0">
                <a:latin typeface="Arail "/>
              </a:rPr>
              <a:t>Тэгш эрх нь шударга байдалтай холбоотой. Энэ бол ялгаатай байдлыг тэгшитгэсэн тэнцвэртэй байдал юм. </a:t>
            </a:r>
          </a:p>
          <a:p>
            <a:pPr algn="just"/>
            <a:r>
              <a:rPr lang="mn-MN" sz="2000" dirty="0" smtClean="0">
                <a:latin typeface="Arail "/>
              </a:rPr>
              <a:t>Тэгш эрх нь тэгш байдлыг үүсгэдэг. </a:t>
            </a:r>
            <a:endParaRPr lang="en-US" sz="2000" dirty="0">
              <a:latin typeface="Arail "/>
            </a:endParaRPr>
          </a:p>
        </p:txBody>
      </p:sp>
      <p:pic>
        <p:nvPicPr>
          <p:cNvPr id="4098" name="Picture 2" descr="C:\Users\Bayantumen\Downloads\1322992039_srrrrssrr-ryirr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441" y="3573016"/>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3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1296144" cy="6192688"/>
          </a:xfrm>
        </p:spPr>
        <p:style>
          <a:lnRef idx="1">
            <a:schemeClr val="accent3"/>
          </a:lnRef>
          <a:fillRef idx="2">
            <a:schemeClr val="accent3"/>
          </a:fillRef>
          <a:effectRef idx="1">
            <a:schemeClr val="accent3"/>
          </a:effectRef>
          <a:fontRef idx="minor">
            <a:schemeClr val="dk1"/>
          </a:fontRef>
        </p:style>
        <p:txBody>
          <a:bodyPr vert="vert270">
            <a:normAutofit/>
          </a:bodyPr>
          <a:lstStyle/>
          <a:p>
            <a:r>
              <a:rPr lang="mn-MN" sz="3200" dirty="0" smtClean="0">
                <a:solidFill>
                  <a:srgbClr val="00FF00"/>
                </a:solidFill>
                <a:latin typeface="Arail "/>
              </a:rPr>
              <a:t>ЯЛГАВАРЛАН ГАДУУРХАХГҮЙ БАЙХ</a:t>
            </a:r>
            <a:endParaRPr lang="en-US" sz="3200" dirty="0">
              <a:solidFill>
                <a:srgbClr val="00FF00"/>
              </a:solidFill>
              <a:latin typeface="Arail "/>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790326"/>
              </p:ext>
            </p:extLst>
          </p:nvPr>
        </p:nvGraphicFramePr>
        <p:xfrm>
          <a:off x="1907704" y="260648"/>
          <a:ext cx="712879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15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200" dirty="0" smtClean="0">
                <a:solidFill>
                  <a:srgbClr val="00B0F0"/>
                </a:solidFill>
                <a:latin typeface="Arail "/>
              </a:rPr>
              <a:t>ТӨР ЗАСГИЙН ҮҮРЭГ ХАРИУЦЛАГА</a:t>
            </a:r>
            <a:endParaRPr lang="en-US" sz="3200" dirty="0">
              <a:solidFill>
                <a:srgbClr val="00B0F0"/>
              </a:solidFill>
              <a:latin typeface="Arail "/>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8574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437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468</Words>
  <Application>Microsoft Office PowerPoint</Application>
  <PresentationFormat>On-screen Show (4:3)</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ХШҮ-ний мэргэжилтэн Б.Эрдэнэцацрал</vt:lpstr>
      <vt:lpstr>ЖЕНДЭРИЙН ТУХАЙ ЕРӨНХИЙ ОЙЛГОЛТ</vt:lpstr>
      <vt:lpstr>PowerPoint Presentation</vt:lpstr>
      <vt:lpstr>PowerPoint Presentation</vt:lpstr>
      <vt:lpstr>PowerPoint Presentation</vt:lpstr>
      <vt:lpstr>ЖЕНДЭРИЙН ЗАРЧМУУД</vt:lpstr>
      <vt:lpstr>ЖЕНДЭРИЙН ТЭГШ ЭРХ</vt:lpstr>
      <vt:lpstr>ЯЛГАВАРЛАН ГАДУУРХАХГҮЙ БАЙХ</vt:lpstr>
      <vt:lpstr>ТӨР ЗАСГИЙН ҮҮРЭГ ХАРИУЦЛАГА</vt:lpstr>
      <vt:lpstr>PowerPoint Presentation</vt:lpstr>
      <vt:lpstr>БИД ДЭЛХИЙГЭЭ ӨӨРЧИЛЬЕ: 2030 ОН ХҮРТЭЛХ ТОГТВОРТОЙ ХӨГЖЛИЙН ХӨТӨЛБӨР </vt:lpstr>
      <vt:lpstr>5. ЖЕНДЭРИЙН ЭРХ ТЭГШ БАЙДЛЫГ ХАНГАХ</vt:lpstr>
      <vt:lpstr>5. ЖЕНДЭРИЙН ЭРХ ТЭГШ БАЙДЛЫГ ХАНГАХ</vt:lpstr>
      <vt:lpstr>Жендэр ба Хөгжил хандлага  </vt:lpstr>
      <vt:lpstr>Жендэрийн тэгш байдал хэрэгжих нь</vt:lpstr>
      <vt:lpstr>ЭХ СУРВАЛЖ</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Bayantumen</cp:lastModifiedBy>
  <cp:revision>65</cp:revision>
  <cp:lastPrinted>2018-05-09T03:04:50Z</cp:lastPrinted>
  <dcterms:created xsi:type="dcterms:W3CDTF">2018-05-09T01:22:23Z</dcterms:created>
  <dcterms:modified xsi:type="dcterms:W3CDTF">2019-05-17T07:43:48Z</dcterms:modified>
</cp:coreProperties>
</file>